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68" d="100"/>
          <a:sy n="68" d="100"/>
        </p:scale>
        <p:origin x="90" y="3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Copyright©2019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5">
            <a:extLst>
              <a:ext uri="{FF2B5EF4-FFF2-40B4-BE49-F238E27FC236}">
                <a16:creationId xmlns:a16="http://schemas.microsoft.com/office/drawing/2014/main" id="{6CCCD1E6-AD00-4BEE-B299-1A2CEB012F56}"/>
              </a:ext>
            </a:extLst>
          </p:cNvPr>
          <p:cNvSpPr>
            <a:spLocks/>
          </p:cNvSpPr>
          <p:nvPr/>
        </p:nvSpPr>
        <p:spPr bwMode="auto">
          <a:xfrm>
            <a:off x="7135409" y="3891538"/>
            <a:ext cx="1685925" cy="2476500"/>
          </a:xfrm>
          <a:custGeom>
            <a:avLst/>
            <a:gdLst>
              <a:gd name="T0" fmla="*/ 33 w 1062"/>
              <a:gd name="T1" fmla="*/ 66 h 1560"/>
              <a:gd name="T2" fmla="*/ 3 w 1062"/>
              <a:gd name="T3" fmla="*/ 117 h 1560"/>
              <a:gd name="T4" fmla="*/ 11 w 1062"/>
              <a:gd name="T5" fmla="*/ 185 h 1560"/>
              <a:gd name="T6" fmla="*/ 20 w 1062"/>
              <a:gd name="T7" fmla="*/ 173 h 1560"/>
              <a:gd name="T8" fmla="*/ 69 w 1062"/>
              <a:gd name="T9" fmla="*/ 138 h 1560"/>
              <a:gd name="T10" fmla="*/ 104 w 1062"/>
              <a:gd name="T11" fmla="*/ 140 h 1560"/>
              <a:gd name="T12" fmla="*/ 122 w 1062"/>
              <a:gd name="T13" fmla="*/ 216 h 1560"/>
              <a:gd name="T14" fmla="*/ 117 w 1062"/>
              <a:gd name="T15" fmla="*/ 330 h 1560"/>
              <a:gd name="T16" fmla="*/ 129 w 1062"/>
              <a:gd name="T17" fmla="*/ 369 h 1560"/>
              <a:gd name="T18" fmla="*/ 137 w 1062"/>
              <a:gd name="T19" fmla="*/ 480 h 1560"/>
              <a:gd name="T20" fmla="*/ 135 w 1062"/>
              <a:gd name="T21" fmla="*/ 575 h 1560"/>
              <a:gd name="T22" fmla="*/ 179 w 1062"/>
              <a:gd name="T23" fmla="*/ 765 h 1560"/>
              <a:gd name="T24" fmla="*/ 189 w 1062"/>
              <a:gd name="T25" fmla="*/ 747 h 1560"/>
              <a:gd name="T26" fmla="*/ 344 w 1062"/>
              <a:gd name="T27" fmla="*/ 1107 h 1560"/>
              <a:gd name="T28" fmla="*/ 392 w 1062"/>
              <a:gd name="T29" fmla="*/ 1136 h 1560"/>
              <a:gd name="T30" fmla="*/ 389 w 1062"/>
              <a:gd name="T31" fmla="*/ 1152 h 1560"/>
              <a:gd name="T32" fmla="*/ 396 w 1062"/>
              <a:gd name="T33" fmla="*/ 1187 h 1560"/>
              <a:gd name="T34" fmla="*/ 347 w 1062"/>
              <a:gd name="T35" fmla="*/ 1199 h 1560"/>
              <a:gd name="T36" fmla="*/ 308 w 1062"/>
              <a:gd name="T37" fmla="*/ 1184 h 1560"/>
              <a:gd name="T38" fmla="*/ 269 w 1062"/>
              <a:gd name="T39" fmla="*/ 1166 h 1560"/>
              <a:gd name="T40" fmla="*/ 249 w 1062"/>
              <a:gd name="T41" fmla="*/ 1200 h 1560"/>
              <a:gd name="T42" fmla="*/ 273 w 1062"/>
              <a:gd name="T43" fmla="*/ 1188 h 1560"/>
              <a:gd name="T44" fmla="*/ 377 w 1062"/>
              <a:gd name="T45" fmla="*/ 1215 h 1560"/>
              <a:gd name="T46" fmla="*/ 423 w 1062"/>
              <a:gd name="T47" fmla="*/ 1203 h 1560"/>
              <a:gd name="T48" fmla="*/ 462 w 1062"/>
              <a:gd name="T49" fmla="*/ 1217 h 1560"/>
              <a:gd name="T50" fmla="*/ 486 w 1062"/>
              <a:gd name="T51" fmla="*/ 1223 h 1560"/>
              <a:gd name="T52" fmla="*/ 470 w 1062"/>
              <a:gd name="T53" fmla="*/ 1179 h 1560"/>
              <a:gd name="T54" fmla="*/ 471 w 1062"/>
              <a:gd name="T55" fmla="*/ 1151 h 1560"/>
              <a:gd name="T56" fmla="*/ 485 w 1062"/>
              <a:gd name="T57" fmla="*/ 1155 h 1560"/>
              <a:gd name="T58" fmla="*/ 501 w 1062"/>
              <a:gd name="T59" fmla="*/ 1194 h 1560"/>
              <a:gd name="T60" fmla="*/ 512 w 1062"/>
              <a:gd name="T61" fmla="*/ 1212 h 1560"/>
              <a:gd name="T62" fmla="*/ 528 w 1062"/>
              <a:gd name="T63" fmla="*/ 1170 h 1560"/>
              <a:gd name="T64" fmla="*/ 608 w 1062"/>
              <a:gd name="T65" fmla="*/ 1143 h 1560"/>
              <a:gd name="T66" fmla="*/ 660 w 1062"/>
              <a:gd name="T67" fmla="*/ 1170 h 1560"/>
              <a:gd name="T68" fmla="*/ 645 w 1062"/>
              <a:gd name="T69" fmla="*/ 1199 h 1560"/>
              <a:gd name="T70" fmla="*/ 675 w 1062"/>
              <a:gd name="T71" fmla="*/ 1175 h 1560"/>
              <a:gd name="T72" fmla="*/ 717 w 1062"/>
              <a:gd name="T73" fmla="*/ 1289 h 1560"/>
              <a:gd name="T74" fmla="*/ 740 w 1062"/>
              <a:gd name="T75" fmla="*/ 1356 h 1560"/>
              <a:gd name="T76" fmla="*/ 723 w 1062"/>
              <a:gd name="T77" fmla="*/ 1446 h 1560"/>
              <a:gd name="T78" fmla="*/ 744 w 1062"/>
              <a:gd name="T79" fmla="*/ 1448 h 1560"/>
              <a:gd name="T80" fmla="*/ 786 w 1062"/>
              <a:gd name="T81" fmla="*/ 1424 h 1560"/>
              <a:gd name="T82" fmla="*/ 848 w 1062"/>
              <a:gd name="T83" fmla="*/ 1494 h 1560"/>
              <a:gd name="T84" fmla="*/ 869 w 1062"/>
              <a:gd name="T85" fmla="*/ 1496 h 1560"/>
              <a:gd name="T86" fmla="*/ 927 w 1062"/>
              <a:gd name="T87" fmla="*/ 1557 h 1560"/>
              <a:gd name="T88" fmla="*/ 936 w 1062"/>
              <a:gd name="T89" fmla="*/ 1509 h 1560"/>
              <a:gd name="T90" fmla="*/ 983 w 1062"/>
              <a:gd name="T91" fmla="*/ 1553 h 1560"/>
              <a:gd name="T92" fmla="*/ 996 w 1062"/>
              <a:gd name="T93" fmla="*/ 1538 h 1560"/>
              <a:gd name="T94" fmla="*/ 1035 w 1062"/>
              <a:gd name="T95" fmla="*/ 1448 h 1560"/>
              <a:gd name="T96" fmla="*/ 1061 w 1062"/>
              <a:gd name="T97" fmla="*/ 1448 h 1560"/>
              <a:gd name="T98" fmla="*/ 999 w 1062"/>
              <a:gd name="T99" fmla="*/ 1308 h 1560"/>
              <a:gd name="T100" fmla="*/ 1002 w 1062"/>
              <a:gd name="T101" fmla="*/ 1227 h 1560"/>
              <a:gd name="T102" fmla="*/ 971 w 1062"/>
              <a:gd name="T103" fmla="*/ 1062 h 1560"/>
              <a:gd name="T104" fmla="*/ 885 w 1062"/>
              <a:gd name="T105" fmla="*/ 743 h 1560"/>
              <a:gd name="T106" fmla="*/ 776 w 1062"/>
              <a:gd name="T107" fmla="*/ 500 h 1560"/>
              <a:gd name="T108" fmla="*/ 650 w 1062"/>
              <a:gd name="T109" fmla="*/ 329 h 1560"/>
              <a:gd name="T110" fmla="*/ 560 w 1062"/>
              <a:gd name="T111" fmla="*/ 269 h 1560"/>
              <a:gd name="T112" fmla="*/ 461 w 1062"/>
              <a:gd name="T113" fmla="*/ 228 h 1560"/>
              <a:gd name="T114" fmla="*/ 414 w 1062"/>
              <a:gd name="T115" fmla="*/ 156 h 1560"/>
              <a:gd name="T116" fmla="*/ 342 w 1062"/>
              <a:gd name="T117" fmla="*/ 38 h 1560"/>
              <a:gd name="T118" fmla="*/ 275 w 1062"/>
              <a:gd name="T119" fmla="*/ 6 h 1560"/>
              <a:gd name="T120" fmla="*/ 117 w 1062"/>
              <a:gd name="T121" fmla="*/ 8 h 1560"/>
              <a:gd name="T122" fmla="*/ 78 w 1062"/>
              <a:gd name="T123" fmla="*/ 21 h 15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062" h="1560">
                <a:moveTo>
                  <a:pt x="75" y="39"/>
                </a:moveTo>
                <a:lnTo>
                  <a:pt x="75" y="39"/>
                </a:lnTo>
                <a:lnTo>
                  <a:pt x="69" y="42"/>
                </a:lnTo>
                <a:lnTo>
                  <a:pt x="51" y="51"/>
                </a:lnTo>
                <a:lnTo>
                  <a:pt x="42" y="59"/>
                </a:lnTo>
                <a:lnTo>
                  <a:pt x="33" y="66"/>
                </a:lnTo>
                <a:lnTo>
                  <a:pt x="24" y="74"/>
                </a:lnTo>
                <a:lnTo>
                  <a:pt x="18" y="83"/>
                </a:lnTo>
                <a:lnTo>
                  <a:pt x="18" y="83"/>
                </a:lnTo>
                <a:lnTo>
                  <a:pt x="9" y="101"/>
                </a:lnTo>
                <a:lnTo>
                  <a:pt x="6" y="108"/>
                </a:lnTo>
                <a:lnTo>
                  <a:pt x="3" y="117"/>
                </a:lnTo>
                <a:lnTo>
                  <a:pt x="0" y="128"/>
                </a:lnTo>
                <a:lnTo>
                  <a:pt x="0" y="138"/>
                </a:lnTo>
                <a:lnTo>
                  <a:pt x="2" y="150"/>
                </a:lnTo>
                <a:lnTo>
                  <a:pt x="5" y="162"/>
                </a:lnTo>
                <a:lnTo>
                  <a:pt x="5" y="162"/>
                </a:lnTo>
                <a:lnTo>
                  <a:pt x="11" y="185"/>
                </a:lnTo>
                <a:lnTo>
                  <a:pt x="15" y="197"/>
                </a:lnTo>
                <a:lnTo>
                  <a:pt x="18" y="203"/>
                </a:lnTo>
                <a:lnTo>
                  <a:pt x="18" y="203"/>
                </a:lnTo>
                <a:lnTo>
                  <a:pt x="18" y="197"/>
                </a:lnTo>
                <a:lnTo>
                  <a:pt x="18" y="182"/>
                </a:lnTo>
                <a:lnTo>
                  <a:pt x="20" y="173"/>
                </a:lnTo>
                <a:lnTo>
                  <a:pt x="21" y="165"/>
                </a:lnTo>
                <a:lnTo>
                  <a:pt x="26" y="158"/>
                </a:lnTo>
                <a:lnTo>
                  <a:pt x="30" y="153"/>
                </a:lnTo>
                <a:lnTo>
                  <a:pt x="30" y="153"/>
                </a:lnTo>
                <a:lnTo>
                  <a:pt x="48" y="146"/>
                </a:lnTo>
                <a:lnTo>
                  <a:pt x="69" y="138"/>
                </a:lnTo>
                <a:lnTo>
                  <a:pt x="80" y="137"/>
                </a:lnTo>
                <a:lnTo>
                  <a:pt x="90" y="135"/>
                </a:lnTo>
                <a:lnTo>
                  <a:pt x="98" y="137"/>
                </a:lnTo>
                <a:lnTo>
                  <a:pt x="101" y="138"/>
                </a:lnTo>
                <a:lnTo>
                  <a:pt x="104" y="140"/>
                </a:lnTo>
                <a:lnTo>
                  <a:pt x="104" y="140"/>
                </a:lnTo>
                <a:lnTo>
                  <a:pt x="107" y="147"/>
                </a:lnTo>
                <a:lnTo>
                  <a:pt x="111" y="156"/>
                </a:lnTo>
                <a:lnTo>
                  <a:pt x="117" y="180"/>
                </a:lnTo>
                <a:lnTo>
                  <a:pt x="122" y="203"/>
                </a:lnTo>
                <a:lnTo>
                  <a:pt x="123" y="212"/>
                </a:lnTo>
                <a:lnTo>
                  <a:pt x="122" y="216"/>
                </a:lnTo>
                <a:lnTo>
                  <a:pt x="122" y="216"/>
                </a:lnTo>
                <a:lnTo>
                  <a:pt x="120" y="236"/>
                </a:lnTo>
                <a:lnTo>
                  <a:pt x="117" y="269"/>
                </a:lnTo>
                <a:lnTo>
                  <a:pt x="117" y="305"/>
                </a:lnTo>
                <a:lnTo>
                  <a:pt x="117" y="330"/>
                </a:lnTo>
                <a:lnTo>
                  <a:pt x="117" y="330"/>
                </a:lnTo>
                <a:lnTo>
                  <a:pt x="119" y="357"/>
                </a:lnTo>
                <a:lnTo>
                  <a:pt x="120" y="368"/>
                </a:lnTo>
                <a:lnTo>
                  <a:pt x="122" y="371"/>
                </a:lnTo>
                <a:lnTo>
                  <a:pt x="123" y="371"/>
                </a:lnTo>
                <a:lnTo>
                  <a:pt x="123" y="371"/>
                </a:lnTo>
                <a:lnTo>
                  <a:pt x="129" y="369"/>
                </a:lnTo>
                <a:lnTo>
                  <a:pt x="134" y="363"/>
                </a:lnTo>
                <a:lnTo>
                  <a:pt x="140" y="356"/>
                </a:lnTo>
                <a:lnTo>
                  <a:pt x="140" y="356"/>
                </a:lnTo>
                <a:lnTo>
                  <a:pt x="140" y="407"/>
                </a:lnTo>
                <a:lnTo>
                  <a:pt x="138" y="449"/>
                </a:lnTo>
                <a:lnTo>
                  <a:pt x="137" y="480"/>
                </a:lnTo>
                <a:lnTo>
                  <a:pt x="137" y="480"/>
                </a:lnTo>
                <a:lnTo>
                  <a:pt x="134" y="506"/>
                </a:lnTo>
                <a:lnTo>
                  <a:pt x="132" y="533"/>
                </a:lnTo>
                <a:lnTo>
                  <a:pt x="132" y="557"/>
                </a:lnTo>
                <a:lnTo>
                  <a:pt x="134" y="567"/>
                </a:lnTo>
                <a:lnTo>
                  <a:pt x="135" y="575"/>
                </a:lnTo>
                <a:lnTo>
                  <a:pt x="135" y="575"/>
                </a:lnTo>
                <a:lnTo>
                  <a:pt x="144" y="612"/>
                </a:lnTo>
                <a:lnTo>
                  <a:pt x="159" y="678"/>
                </a:lnTo>
                <a:lnTo>
                  <a:pt x="173" y="740"/>
                </a:lnTo>
                <a:lnTo>
                  <a:pt x="179" y="765"/>
                </a:lnTo>
                <a:lnTo>
                  <a:pt x="179" y="765"/>
                </a:lnTo>
                <a:lnTo>
                  <a:pt x="180" y="759"/>
                </a:lnTo>
                <a:lnTo>
                  <a:pt x="183" y="752"/>
                </a:lnTo>
                <a:lnTo>
                  <a:pt x="186" y="747"/>
                </a:lnTo>
                <a:lnTo>
                  <a:pt x="188" y="746"/>
                </a:lnTo>
                <a:lnTo>
                  <a:pt x="189" y="747"/>
                </a:lnTo>
                <a:lnTo>
                  <a:pt x="189" y="747"/>
                </a:lnTo>
                <a:lnTo>
                  <a:pt x="219" y="836"/>
                </a:lnTo>
                <a:lnTo>
                  <a:pt x="252" y="933"/>
                </a:lnTo>
                <a:lnTo>
                  <a:pt x="252" y="933"/>
                </a:lnTo>
                <a:lnTo>
                  <a:pt x="270" y="968"/>
                </a:lnTo>
                <a:lnTo>
                  <a:pt x="302" y="1026"/>
                </a:lnTo>
                <a:lnTo>
                  <a:pt x="344" y="1107"/>
                </a:lnTo>
                <a:lnTo>
                  <a:pt x="362" y="1067"/>
                </a:lnTo>
                <a:lnTo>
                  <a:pt x="402" y="1101"/>
                </a:lnTo>
                <a:lnTo>
                  <a:pt x="399" y="1140"/>
                </a:lnTo>
                <a:lnTo>
                  <a:pt x="399" y="1140"/>
                </a:lnTo>
                <a:lnTo>
                  <a:pt x="398" y="1139"/>
                </a:lnTo>
                <a:lnTo>
                  <a:pt x="392" y="1136"/>
                </a:lnTo>
                <a:lnTo>
                  <a:pt x="390" y="1136"/>
                </a:lnTo>
                <a:lnTo>
                  <a:pt x="387" y="1137"/>
                </a:lnTo>
                <a:lnTo>
                  <a:pt x="386" y="1140"/>
                </a:lnTo>
                <a:lnTo>
                  <a:pt x="386" y="1145"/>
                </a:lnTo>
                <a:lnTo>
                  <a:pt x="386" y="1145"/>
                </a:lnTo>
                <a:lnTo>
                  <a:pt x="389" y="1152"/>
                </a:lnTo>
                <a:lnTo>
                  <a:pt x="392" y="1158"/>
                </a:lnTo>
                <a:lnTo>
                  <a:pt x="399" y="1172"/>
                </a:lnTo>
                <a:lnTo>
                  <a:pt x="401" y="1178"/>
                </a:lnTo>
                <a:lnTo>
                  <a:pt x="401" y="1182"/>
                </a:lnTo>
                <a:lnTo>
                  <a:pt x="399" y="1184"/>
                </a:lnTo>
                <a:lnTo>
                  <a:pt x="396" y="1187"/>
                </a:lnTo>
                <a:lnTo>
                  <a:pt x="386" y="1188"/>
                </a:lnTo>
                <a:lnTo>
                  <a:pt x="386" y="1188"/>
                </a:lnTo>
                <a:lnTo>
                  <a:pt x="375" y="1191"/>
                </a:lnTo>
                <a:lnTo>
                  <a:pt x="366" y="1194"/>
                </a:lnTo>
                <a:lnTo>
                  <a:pt x="353" y="1197"/>
                </a:lnTo>
                <a:lnTo>
                  <a:pt x="347" y="1199"/>
                </a:lnTo>
                <a:lnTo>
                  <a:pt x="341" y="1199"/>
                </a:lnTo>
                <a:lnTo>
                  <a:pt x="333" y="1197"/>
                </a:lnTo>
                <a:lnTo>
                  <a:pt x="326" y="1194"/>
                </a:lnTo>
                <a:lnTo>
                  <a:pt x="326" y="1194"/>
                </a:lnTo>
                <a:lnTo>
                  <a:pt x="317" y="1188"/>
                </a:lnTo>
                <a:lnTo>
                  <a:pt x="308" y="1184"/>
                </a:lnTo>
                <a:lnTo>
                  <a:pt x="293" y="1172"/>
                </a:lnTo>
                <a:lnTo>
                  <a:pt x="287" y="1167"/>
                </a:lnTo>
                <a:lnTo>
                  <a:pt x="279" y="1164"/>
                </a:lnTo>
                <a:lnTo>
                  <a:pt x="273" y="1164"/>
                </a:lnTo>
                <a:lnTo>
                  <a:pt x="269" y="1166"/>
                </a:lnTo>
                <a:lnTo>
                  <a:pt x="269" y="1166"/>
                </a:lnTo>
                <a:lnTo>
                  <a:pt x="263" y="1170"/>
                </a:lnTo>
                <a:lnTo>
                  <a:pt x="260" y="1175"/>
                </a:lnTo>
                <a:lnTo>
                  <a:pt x="254" y="1187"/>
                </a:lnTo>
                <a:lnTo>
                  <a:pt x="251" y="1197"/>
                </a:lnTo>
                <a:lnTo>
                  <a:pt x="249" y="1200"/>
                </a:lnTo>
                <a:lnTo>
                  <a:pt x="249" y="1200"/>
                </a:lnTo>
                <a:lnTo>
                  <a:pt x="251" y="1199"/>
                </a:lnTo>
                <a:lnTo>
                  <a:pt x="255" y="1193"/>
                </a:lnTo>
                <a:lnTo>
                  <a:pt x="258" y="1190"/>
                </a:lnTo>
                <a:lnTo>
                  <a:pt x="263" y="1188"/>
                </a:lnTo>
                <a:lnTo>
                  <a:pt x="267" y="1188"/>
                </a:lnTo>
                <a:lnTo>
                  <a:pt x="273" y="1188"/>
                </a:lnTo>
                <a:lnTo>
                  <a:pt x="273" y="1188"/>
                </a:lnTo>
                <a:lnTo>
                  <a:pt x="323" y="1205"/>
                </a:lnTo>
                <a:lnTo>
                  <a:pt x="351" y="1212"/>
                </a:lnTo>
                <a:lnTo>
                  <a:pt x="368" y="1217"/>
                </a:lnTo>
                <a:lnTo>
                  <a:pt x="368" y="1217"/>
                </a:lnTo>
                <a:lnTo>
                  <a:pt x="377" y="1215"/>
                </a:lnTo>
                <a:lnTo>
                  <a:pt x="389" y="1214"/>
                </a:lnTo>
                <a:lnTo>
                  <a:pt x="399" y="1211"/>
                </a:lnTo>
                <a:lnTo>
                  <a:pt x="405" y="1208"/>
                </a:lnTo>
                <a:lnTo>
                  <a:pt x="405" y="1208"/>
                </a:lnTo>
                <a:lnTo>
                  <a:pt x="411" y="1205"/>
                </a:lnTo>
                <a:lnTo>
                  <a:pt x="423" y="1203"/>
                </a:lnTo>
                <a:lnTo>
                  <a:pt x="435" y="1202"/>
                </a:lnTo>
                <a:lnTo>
                  <a:pt x="443" y="1203"/>
                </a:lnTo>
                <a:lnTo>
                  <a:pt x="443" y="1203"/>
                </a:lnTo>
                <a:lnTo>
                  <a:pt x="449" y="1206"/>
                </a:lnTo>
                <a:lnTo>
                  <a:pt x="455" y="1211"/>
                </a:lnTo>
                <a:lnTo>
                  <a:pt x="462" y="1217"/>
                </a:lnTo>
                <a:lnTo>
                  <a:pt x="462" y="1217"/>
                </a:lnTo>
                <a:lnTo>
                  <a:pt x="467" y="1218"/>
                </a:lnTo>
                <a:lnTo>
                  <a:pt x="476" y="1223"/>
                </a:lnTo>
                <a:lnTo>
                  <a:pt x="480" y="1224"/>
                </a:lnTo>
                <a:lnTo>
                  <a:pt x="483" y="1224"/>
                </a:lnTo>
                <a:lnTo>
                  <a:pt x="486" y="1223"/>
                </a:lnTo>
                <a:lnTo>
                  <a:pt x="486" y="1220"/>
                </a:lnTo>
                <a:lnTo>
                  <a:pt x="486" y="1220"/>
                </a:lnTo>
                <a:lnTo>
                  <a:pt x="486" y="1211"/>
                </a:lnTo>
                <a:lnTo>
                  <a:pt x="480" y="1197"/>
                </a:lnTo>
                <a:lnTo>
                  <a:pt x="480" y="1197"/>
                </a:lnTo>
                <a:lnTo>
                  <a:pt x="470" y="1179"/>
                </a:lnTo>
                <a:lnTo>
                  <a:pt x="467" y="1173"/>
                </a:lnTo>
                <a:lnTo>
                  <a:pt x="465" y="1169"/>
                </a:lnTo>
                <a:lnTo>
                  <a:pt x="465" y="1169"/>
                </a:lnTo>
                <a:lnTo>
                  <a:pt x="468" y="1157"/>
                </a:lnTo>
                <a:lnTo>
                  <a:pt x="470" y="1152"/>
                </a:lnTo>
                <a:lnTo>
                  <a:pt x="471" y="1151"/>
                </a:lnTo>
                <a:lnTo>
                  <a:pt x="473" y="1151"/>
                </a:lnTo>
                <a:lnTo>
                  <a:pt x="473" y="1151"/>
                </a:lnTo>
                <a:lnTo>
                  <a:pt x="482" y="1152"/>
                </a:lnTo>
                <a:lnTo>
                  <a:pt x="485" y="1152"/>
                </a:lnTo>
                <a:lnTo>
                  <a:pt x="485" y="1155"/>
                </a:lnTo>
                <a:lnTo>
                  <a:pt x="485" y="1155"/>
                </a:lnTo>
                <a:lnTo>
                  <a:pt x="486" y="1160"/>
                </a:lnTo>
                <a:lnTo>
                  <a:pt x="489" y="1163"/>
                </a:lnTo>
                <a:lnTo>
                  <a:pt x="495" y="1169"/>
                </a:lnTo>
                <a:lnTo>
                  <a:pt x="495" y="1169"/>
                </a:lnTo>
                <a:lnTo>
                  <a:pt x="498" y="1178"/>
                </a:lnTo>
                <a:lnTo>
                  <a:pt x="501" y="1194"/>
                </a:lnTo>
                <a:lnTo>
                  <a:pt x="504" y="1209"/>
                </a:lnTo>
                <a:lnTo>
                  <a:pt x="507" y="1218"/>
                </a:lnTo>
                <a:lnTo>
                  <a:pt x="507" y="1218"/>
                </a:lnTo>
                <a:lnTo>
                  <a:pt x="509" y="1218"/>
                </a:lnTo>
                <a:lnTo>
                  <a:pt x="509" y="1217"/>
                </a:lnTo>
                <a:lnTo>
                  <a:pt x="512" y="1212"/>
                </a:lnTo>
                <a:lnTo>
                  <a:pt x="516" y="1197"/>
                </a:lnTo>
                <a:lnTo>
                  <a:pt x="521" y="1175"/>
                </a:lnTo>
                <a:lnTo>
                  <a:pt x="521" y="1175"/>
                </a:lnTo>
                <a:lnTo>
                  <a:pt x="521" y="1175"/>
                </a:lnTo>
                <a:lnTo>
                  <a:pt x="522" y="1173"/>
                </a:lnTo>
                <a:lnTo>
                  <a:pt x="528" y="1170"/>
                </a:lnTo>
                <a:lnTo>
                  <a:pt x="540" y="1166"/>
                </a:lnTo>
                <a:lnTo>
                  <a:pt x="540" y="1166"/>
                </a:lnTo>
                <a:lnTo>
                  <a:pt x="587" y="1154"/>
                </a:lnTo>
                <a:lnTo>
                  <a:pt x="615" y="1146"/>
                </a:lnTo>
                <a:lnTo>
                  <a:pt x="615" y="1146"/>
                </a:lnTo>
                <a:lnTo>
                  <a:pt x="608" y="1143"/>
                </a:lnTo>
                <a:lnTo>
                  <a:pt x="626" y="1151"/>
                </a:lnTo>
                <a:lnTo>
                  <a:pt x="626" y="1151"/>
                </a:lnTo>
                <a:lnTo>
                  <a:pt x="645" y="1158"/>
                </a:lnTo>
                <a:lnTo>
                  <a:pt x="656" y="1164"/>
                </a:lnTo>
                <a:lnTo>
                  <a:pt x="659" y="1167"/>
                </a:lnTo>
                <a:lnTo>
                  <a:pt x="660" y="1170"/>
                </a:lnTo>
                <a:lnTo>
                  <a:pt x="659" y="1173"/>
                </a:lnTo>
                <a:lnTo>
                  <a:pt x="657" y="1176"/>
                </a:lnTo>
                <a:lnTo>
                  <a:pt x="657" y="1176"/>
                </a:lnTo>
                <a:lnTo>
                  <a:pt x="648" y="1193"/>
                </a:lnTo>
                <a:lnTo>
                  <a:pt x="645" y="1199"/>
                </a:lnTo>
                <a:lnTo>
                  <a:pt x="645" y="1199"/>
                </a:lnTo>
                <a:lnTo>
                  <a:pt x="656" y="1185"/>
                </a:lnTo>
                <a:lnTo>
                  <a:pt x="674" y="1164"/>
                </a:lnTo>
                <a:lnTo>
                  <a:pt x="674" y="1164"/>
                </a:lnTo>
                <a:lnTo>
                  <a:pt x="677" y="1163"/>
                </a:lnTo>
                <a:lnTo>
                  <a:pt x="677" y="1164"/>
                </a:lnTo>
                <a:lnTo>
                  <a:pt x="675" y="1175"/>
                </a:lnTo>
                <a:lnTo>
                  <a:pt x="674" y="1190"/>
                </a:lnTo>
                <a:lnTo>
                  <a:pt x="674" y="1197"/>
                </a:lnTo>
                <a:lnTo>
                  <a:pt x="675" y="1205"/>
                </a:lnTo>
                <a:lnTo>
                  <a:pt x="675" y="1205"/>
                </a:lnTo>
                <a:lnTo>
                  <a:pt x="699" y="1254"/>
                </a:lnTo>
                <a:lnTo>
                  <a:pt x="717" y="1289"/>
                </a:lnTo>
                <a:lnTo>
                  <a:pt x="735" y="1320"/>
                </a:lnTo>
                <a:lnTo>
                  <a:pt x="735" y="1320"/>
                </a:lnTo>
                <a:lnTo>
                  <a:pt x="738" y="1329"/>
                </a:lnTo>
                <a:lnTo>
                  <a:pt x="740" y="1337"/>
                </a:lnTo>
                <a:lnTo>
                  <a:pt x="741" y="1347"/>
                </a:lnTo>
                <a:lnTo>
                  <a:pt x="740" y="1356"/>
                </a:lnTo>
                <a:lnTo>
                  <a:pt x="737" y="1377"/>
                </a:lnTo>
                <a:lnTo>
                  <a:pt x="732" y="1398"/>
                </a:lnTo>
                <a:lnTo>
                  <a:pt x="726" y="1418"/>
                </a:lnTo>
                <a:lnTo>
                  <a:pt x="723" y="1434"/>
                </a:lnTo>
                <a:lnTo>
                  <a:pt x="723" y="1440"/>
                </a:lnTo>
                <a:lnTo>
                  <a:pt x="723" y="1446"/>
                </a:lnTo>
                <a:lnTo>
                  <a:pt x="725" y="1449"/>
                </a:lnTo>
                <a:lnTo>
                  <a:pt x="728" y="1451"/>
                </a:lnTo>
                <a:lnTo>
                  <a:pt x="728" y="1451"/>
                </a:lnTo>
                <a:lnTo>
                  <a:pt x="732" y="1452"/>
                </a:lnTo>
                <a:lnTo>
                  <a:pt x="737" y="1451"/>
                </a:lnTo>
                <a:lnTo>
                  <a:pt x="744" y="1448"/>
                </a:lnTo>
                <a:lnTo>
                  <a:pt x="753" y="1440"/>
                </a:lnTo>
                <a:lnTo>
                  <a:pt x="761" y="1433"/>
                </a:lnTo>
                <a:lnTo>
                  <a:pt x="771" y="1418"/>
                </a:lnTo>
                <a:lnTo>
                  <a:pt x="777" y="1410"/>
                </a:lnTo>
                <a:lnTo>
                  <a:pt x="777" y="1410"/>
                </a:lnTo>
                <a:lnTo>
                  <a:pt x="786" y="1424"/>
                </a:lnTo>
                <a:lnTo>
                  <a:pt x="809" y="1455"/>
                </a:lnTo>
                <a:lnTo>
                  <a:pt x="821" y="1472"/>
                </a:lnTo>
                <a:lnTo>
                  <a:pt x="833" y="1484"/>
                </a:lnTo>
                <a:lnTo>
                  <a:pt x="842" y="1493"/>
                </a:lnTo>
                <a:lnTo>
                  <a:pt x="845" y="1496"/>
                </a:lnTo>
                <a:lnTo>
                  <a:pt x="848" y="1494"/>
                </a:lnTo>
                <a:lnTo>
                  <a:pt x="848" y="1494"/>
                </a:lnTo>
                <a:lnTo>
                  <a:pt x="852" y="1490"/>
                </a:lnTo>
                <a:lnTo>
                  <a:pt x="857" y="1485"/>
                </a:lnTo>
                <a:lnTo>
                  <a:pt x="858" y="1479"/>
                </a:lnTo>
                <a:lnTo>
                  <a:pt x="858" y="1479"/>
                </a:lnTo>
                <a:lnTo>
                  <a:pt x="869" y="1496"/>
                </a:lnTo>
                <a:lnTo>
                  <a:pt x="891" y="1530"/>
                </a:lnTo>
                <a:lnTo>
                  <a:pt x="905" y="1545"/>
                </a:lnTo>
                <a:lnTo>
                  <a:pt x="917" y="1557"/>
                </a:lnTo>
                <a:lnTo>
                  <a:pt x="921" y="1560"/>
                </a:lnTo>
                <a:lnTo>
                  <a:pt x="926" y="1560"/>
                </a:lnTo>
                <a:lnTo>
                  <a:pt x="927" y="1557"/>
                </a:lnTo>
                <a:lnTo>
                  <a:pt x="930" y="1553"/>
                </a:lnTo>
                <a:lnTo>
                  <a:pt x="930" y="1553"/>
                </a:lnTo>
                <a:lnTo>
                  <a:pt x="935" y="1512"/>
                </a:lnTo>
                <a:lnTo>
                  <a:pt x="935" y="1506"/>
                </a:lnTo>
                <a:lnTo>
                  <a:pt x="936" y="1509"/>
                </a:lnTo>
                <a:lnTo>
                  <a:pt x="936" y="1509"/>
                </a:lnTo>
                <a:lnTo>
                  <a:pt x="939" y="1514"/>
                </a:lnTo>
                <a:lnTo>
                  <a:pt x="945" y="1521"/>
                </a:lnTo>
                <a:lnTo>
                  <a:pt x="953" y="1532"/>
                </a:lnTo>
                <a:lnTo>
                  <a:pt x="963" y="1541"/>
                </a:lnTo>
                <a:lnTo>
                  <a:pt x="972" y="1548"/>
                </a:lnTo>
                <a:lnTo>
                  <a:pt x="983" y="1553"/>
                </a:lnTo>
                <a:lnTo>
                  <a:pt x="986" y="1554"/>
                </a:lnTo>
                <a:lnTo>
                  <a:pt x="989" y="1554"/>
                </a:lnTo>
                <a:lnTo>
                  <a:pt x="992" y="1553"/>
                </a:lnTo>
                <a:lnTo>
                  <a:pt x="993" y="1548"/>
                </a:lnTo>
                <a:lnTo>
                  <a:pt x="993" y="1548"/>
                </a:lnTo>
                <a:lnTo>
                  <a:pt x="996" y="1538"/>
                </a:lnTo>
                <a:lnTo>
                  <a:pt x="998" y="1521"/>
                </a:lnTo>
                <a:lnTo>
                  <a:pt x="999" y="1482"/>
                </a:lnTo>
                <a:lnTo>
                  <a:pt x="1001" y="1433"/>
                </a:lnTo>
                <a:lnTo>
                  <a:pt x="1001" y="1433"/>
                </a:lnTo>
                <a:lnTo>
                  <a:pt x="1011" y="1437"/>
                </a:lnTo>
                <a:lnTo>
                  <a:pt x="1035" y="1448"/>
                </a:lnTo>
                <a:lnTo>
                  <a:pt x="1047" y="1452"/>
                </a:lnTo>
                <a:lnTo>
                  <a:pt x="1056" y="1455"/>
                </a:lnTo>
                <a:lnTo>
                  <a:pt x="1059" y="1455"/>
                </a:lnTo>
                <a:lnTo>
                  <a:pt x="1062" y="1454"/>
                </a:lnTo>
                <a:lnTo>
                  <a:pt x="1062" y="1451"/>
                </a:lnTo>
                <a:lnTo>
                  <a:pt x="1061" y="1448"/>
                </a:lnTo>
                <a:lnTo>
                  <a:pt x="1061" y="1448"/>
                </a:lnTo>
                <a:lnTo>
                  <a:pt x="992" y="1302"/>
                </a:lnTo>
                <a:lnTo>
                  <a:pt x="992" y="1302"/>
                </a:lnTo>
                <a:lnTo>
                  <a:pt x="993" y="1305"/>
                </a:lnTo>
                <a:lnTo>
                  <a:pt x="998" y="1308"/>
                </a:lnTo>
                <a:lnTo>
                  <a:pt x="999" y="1308"/>
                </a:lnTo>
                <a:lnTo>
                  <a:pt x="1001" y="1305"/>
                </a:lnTo>
                <a:lnTo>
                  <a:pt x="1002" y="1299"/>
                </a:lnTo>
                <a:lnTo>
                  <a:pt x="1004" y="1290"/>
                </a:lnTo>
                <a:lnTo>
                  <a:pt x="1004" y="1290"/>
                </a:lnTo>
                <a:lnTo>
                  <a:pt x="1004" y="1262"/>
                </a:lnTo>
                <a:lnTo>
                  <a:pt x="1002" y="1227"/>
                </a:lnTo>
                <a:lnTo>
                  <a:pt x="999" y="1190"/>
                </a:lnTo>
                <a:lnTo>
                  <a:pt x="992" y="1154"/>
                </a:lnTo>
                <a:lnTo>
                  <a:pt x="992" y="1154"/>
                </a:lnTo>
                <a:lnTo>
                  <a:pt x="980" y="1106"/>
                </a:lnTo>
                <a:lnTo>
                  <a:pt x="975" y="1086"/>
                </a:lnTo>
                <a:lnTo>
                  <a:pt x="971" y="1062"/>
                </a:lnTo>
                <a:lnTo>
                  <a:pt x="971" y="1062"/>
                </a:lnTo>
                <a:lnTo>
                  <a:pt x="957" y="996"/>
                </a:lnTo>
                <a:lnTo>
                  <a:pt x="944" y="944"/>
                </a:lnTo>
                <a:lnTo>
                  <a:pt x="927" y="881"/>
                </a:lnTo>
                <a:lnTo>
                  <a:pt x="908" y="812"/>
                </a:lnTo>
                <a:lnTo>
                  <a:pt x="885" y="743"/>
                </a:lnTo>
                <a:lnTo>
                  <a:pt x="861" y="674"/>
                </a:lnTo>
                <a:lnTo>
                  <a:pt x="848" y="642"/>
                </a:lnTo>
                <a:lnTo>
                  <a:pt x="834" y="611"/>
                </a:lnTo>
                <a:lnTo>
                  <a:pt x="834" y="611"/>
                </a:lnTo>
                <a:lnTo>
                  <a:pt x="806" y="554"/>
                </a:lnTo>
                <a:lnTo>
                  <a:pt x="776" y="500"/>
                </a:lnTo>
                <a:lnTo>
                  <a:pt x="744" y="449"/>
                </a:lnTo>
                <a:lnTo>
                  <a:pt x="713" y="404"/>
                </a:lnTo>
                <a:lnTo>
                  <a:pt x="698" y="383"/>
                </a:lnTo>
                <a:lnTo>
                  <a:pt x="681" y="363"/>
                </a:lnTo>
                <a:lnTo>
                  <a:pt x="666" y="345"/>
                </a:lnTo>
                <a:lnTo>
                  <a:pt x="650" y="329"/>
                </a:lnTo>
                <a:lnTo>
                  <a:pt x="635" y="315"/>
                </a:lnTo>
                <a:lnTo>
                  <a:pt x="618" y="302"/>
                </a:lnTo>
                <a:lnTo>
                  <a:pt x="603" y="291"/>
                </a:lnTo>
                <a:lnTo>
                  <a:pt x="588" y="282"/>
                </a:lnTo>
                <a:lnTo>
                  <a:pt x="588" y="282"/>
                </a:lnTo>
                <a:lnTo>
                  <a:pt x="560" y="269"/>
                </a:lnTo>
                <a:lnTo>
                  <a:pt x="536" y="258"/>
                </a:lnTo>
                <a:lnTo>
                  <a:pt x="500" y="246"/>
                </a:lnTo>
                <a:lnTo>
                  <a:pt x="476" y="237"/>
                </a:lnTo>
                <a:lnTo>
                  <a:pt x="467" y="234"/>
                </a:lnTo>
                <a:lnTo>
                  <a:pt x="461" y="228"/>
                </a:lnTo>
                <a:lnTo>
                  <a:pt x="461" y="228"/>
                </a:lnTo>
                <a:lnTo>
                  <a:pt x="450" y="218"/>
                </a:lnTo>
                <a:lnTo>
                  <a:pt x="441" y="212"/>
                </a:lnTo>
                <a:lnTo>
                  <a:pt x="434" y="206"/>
                </a:lnTo>
                <a:lnTo>
                  <a:pt x="434" y="206"/>
                </a:lnTo>
                <a:lnTo>
                  <a:pt x="425" y="182"/>
                </a:lnTo>
                <a:lnTo>
                  <a:pt x="414" y="156"/>
                </a:lnTo>
                <a:lnTo>
                  <a:pt x="401" y="126"/>
                </a:lnTo>
                <a:lnTo>
                  <a:pt x="384" y="93"/>
                </a:lnTo>
                <a:lnTo>
                  <a:pt x="375" y="78"/>
                </a:lnTo>
                <a:lnTo>
                  <a:pt x="365" y="63"/>
                </a:lnTo>
                <a:lnTo>
                  <a:pt x="353" y="50"/>
                </a:lnTo>
                <a:lnTo>
                  <a:pt x="342" y="38"/>
                </a:lnTo>
                <a:lnTo>
                  <a:pt x="330" y="27"/>
                </a:lnTo>
                <a:lnTo>
                  <a:pt x="317" y="20"/>
                </a:lnTo>
                <a:lnTo>
                  <a:pt x="317" y="20"/>
                </a:lnTo>
                <a:lnTo>
                  <a:pt x="303" y="14"/>
                </a:lnTo>
                <a:lnTo>
                  <a:pt x="290" y="9"/>
                </a:lnTo>
                <a:lnTo>
                  <a:pt x="275" y="6"/>
                </a:lnTo>
                <a:lnTo>
                  <a:pt x="258" y="3"/>
                </a:lnTo>
                <a:lnTo>
                  <a:pt x="228" y="0"/>
                </a:lnTo>
                <a:lnTo>
                  <a:pt x="197" y="0"/>
                </a:lnTo>
                <a:lnTo>
                  <a:pt x="170" y="2"/>
                </a:lnTo>
                <a:lnTo>
                  <a:pt x="146" y="5"/>
                </a:lnTo>
                <a:lnTo>
                  <a:pt x="117" y="8"/>
                </a:lnTo>
                <a:lnTo>
                  <a:pt x="117" y="8"/>
                </a:lnTo>
                <a:lnTo>
                  <a:pt x="105" y="9"/>
                </a:lnTo>
                <a:lnTo>
                  <a:pt x="93" y="12"/>
                </a:lnTo>
                <a:lnTo>
                  <a:pt x="81" y="18"/>
                </a:lnTo>
                <a:lnTo>
                  <a:pt x="81" y="18"/>
                </a:lnTo>
                <a:lnTo>
                  <a:pt x="78" y="21"/>
                </a:lnTo>
                <a:lnTo>
                  <a:pt x="77" y="29"/>
                </a:lnTo>
                <a:lnTo>
                  <a:pt x="75" y="39"/>
                </a:lnTo>
                <a:lnTo>
                  <a:pt x="75" y="39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" name="Freeform 6">
            <a:extLst>
              <a:ext uri="{FF2B5EF4-FFF2-40B4-BE49-F238E27FC236}">
                <a16:creationId xmlns:a16="http://schemas.microsoft.com/office/drawing/2014/main" id="{8819BD96-B46C-45FE-83EC-CFB8832DCFAE}"/>
              </a:ext>
            </a:extLst>
          </p:cNvPr>
          <p:cNvSpPr>
            <a:spLocks/>
          </p:cNvSpPr>
          <p:nvPr/>
        </p:nvSpPr>
        <p:spPr bwMode="auto">
          <a:xfrm>
            <a:off x="756457" y="1461162"/>
            <a:ext cx="2629681" cy="1819163"/>
          </a:xfrm>
          <a:custGeom>
            <a:avLst/>
            <a:gdLst>
              <a:gd name="T0" fmla="*/ 1671 w 1752"/>
              <a:gd name="T1" fmla="*/ 300 h 1212"/>
              <a:gd name="T2" fmla="*/ 1682 w 1752"/>
              <a:gd name="T3" fmla="*/ 243 h 1212"/>
              <a:gd name="T4" fmla="*/ 1566 w 1752"/>
              <a:gd name="T5" fmla="*/ 122 h 1212"/>
              <a:gd name="T6" fmla="*/ 1275 w 1752"/>
              <a:gd name="T7" fmla="*/ 21 h 1212"/>
              <a:gd name="T8" fmla="*/ 1031 w 1752"/>
              <a:gd name="T9" fmla="*/ 15 h 1212"/>
              <a:gd name="T10" fmla="*/ 648 w 1752"/>
              <a:gd name="T11" fmla="*/ 8 h 1212"/>
              <a:gd name="T12" fmla="*/ 696 w 1752"/>
              <a:gd name="T13" fmla="*/ 45 h 1212"/>
              <a:gd name="T14" fmla="*/ 638 w 1752"/>
              <a:gd name="T15" fmla="*/ 74 h 1212"/>
              <a:gd name="T16" fmla="*/ 476 w 1752"/>
              <a:gd name="T17" fmla="*/ 140 h 1212"/>
              <a:gd name="T18" fmla="*/ 581 w 1752"/>
              <a:gd name="T19" fmla="*/ 132 h 1212"/>
              <a:gd name="T20" fmla="*/ 521 w 1752"/>
              <a:gd name="T21" fmla="*/ 186 h 1212"/>
              <a:gd name="T22" fmla="*/ 398 w 1752"/>
              <a:gd name="T23" fmla="*/ 252 h 1212"/>
              <a:gd name="T24" fmla="*/ 452 w 1752"/>
              <a:gd name="T25" fmla="*/ 342 h 1212"/>
              <a:gd name="T26" fmla="*/ 453 w 1752"/>
              <a:gd name="T27" fmla="*/ 368 h 1212"/>
              <a:gd name="T28" fmla="*/ 792 w 1752"/>
              <a:gd name="T29" fmla="*/ 464 h 1212"/>
              <a:gd name="T30" fmla="*/ 609 w 1752"/>
              <a:gd name="T31" fmla="*/ 491 h 1212"/>
              <a:gd name="T32" fmla="*/ 26 w 1752"/>
              <a:gd name="T33" fmla="*/ 204 h 1212"/>
              <a:gd name="T34" fmla="*/ 3 w 1752"/>
              <a:gd name="T35" fmla="*/ 243 h 1212"/>
              <a:gd name="T36" fmla="*/ 66 w 1752"/>
              <a:gd name="T37" fmla="*/ 315 h 1212"/>
              <a:gd name="T38" fmla="*/ 62 w 1752"/>
              <a:gd name="T39" fmla="*/ 345 h 1212"/>
              <a:gd name="T40" fmla="*/ 234 w 1752"/>
              <a:gd name="T41" fmla="*/ 444 h 1212"/>
              <a:gd name="T42" fmla="*/ 45 w 1752"/>
              <a:gd name="T43" fmla="*/ 405 h 1212"/>
              <a:gd name="T44" fmla="*/ 110 w 1752"/>
              <a:gd name="T45" fmla="*/ 449 h 1212"/>
              <a:gd name="T46" fmla="*/ 86 w 1752"/>
              <a:gd name="T47" fmla="*/ 500 h 1212"/>
              <a:gd name="T48" fmla="*/ 299 w 1752"/>
              <a:gd name="T49" fmla="*/ 581 h 1212"/>
              <a:gd name="T50" fmla="*/ 77 w 1752"/>
              <a:gd name="T51" fmla="*/ 575 h 1212"/>
              <a:gd name="T52" fmla="*/ 258 w 1752"/>
              <a:gd name="T53" fmla="*/ 627 h 1212"/>
              <a:gd name="T54" fmla="*/ 416 w 1752"/>
              <a:gd name="T55" fmla="*/ 680 h 1212"/>
              <a:gd name="T56" fmla="*/ 555 w 1752"/>
              <a:gd name="T57" fmla="*/ 747 h 1212"/>
              <a:gd name="T58" fmla="*/ 452 w 1752"/>
              <a:gd name="T59" fmla="*/ 750 h 1212"/>
              <a:gd name="T60" fmla="*/ 554 w 1752"/>
              <a:gd name="T61" fmla="*/ 788 h 1212"/>
              <a:gd name="T62" fmla="*/ 854 w 1752"/>
              <a:gd name="T63" fmla="*/ 941 h 1212"/>
              <a:gd name="T64" fmla="*/ 885 w 1752"/>
              <a:gd name="T65" fmla="*/ 1086 h 1212"/>
              <a:gd name="T66" fmla="*/ 968 w 1752"/>
              <a:gd name="T67" fmla="*/ 1094 h 1212"/>
              <a:gd name="T68" fmla="*/ 1020 w 1752"/>
              <a:gd name="T69" fmla="*/ 1106 h 1212"/>
              <a:gd name="T70" fmla="*/ 1196 w 1752"/>
              <a:gd name="T71" fmla="*/ 1212 h 1212"/>
              <a:gd name="T72" fmla="*/ 1208 w 1752"/>
              <a:gd name="T73" fmla="*/ 1160 h 1212"/>
              <a:gd name="T74" fmla="*/ 1158 w 1752"/>
              <a:gd name="T75" fmla="*/ 1104 h 1212"/>
              <a:gd name="T76" fmla="*/ 1098 w 1752"/>
              <a:gd name="T77" fmla="*/ 1068 h 1212"/>
              <a:gd name="T78" fmla="*/ 995 w 1752"/>
              <a:gd name="T79" fmla="*/ 1034 h 1212"/>
              <a:gd name="T80" fmla="*/ 975 w 1752"/>
              <a:gd name="T81" fmla="*/ 962 h 1212"/>
              <a:gd name="T82" fmla="*/ 1043 w 1752"/>
              <a:gd name="T83" fmla="*/ 875 h 1212"/>
              <a:gd name="T84" fmla="*/ 1158 w 1752"/>
              <a:gd name="T85" fmla="*/ 920 h 1212"/>
              <a:gd name="T86" fmla="*/ 1287 w 1752"/>
              <a:gd name="T87" fmla="*/ 918 h 1212"/>
              <a:gd name="T88" fmla="*/ 1394 w 1752"/>
              <a:gd name="T89" fmla="*/ 968 h 1212"/>
              <a:gd name="T90" fmla="*/ 1407 w 1752"/>
              <a:gd name="T91" fmla="*/ 894 h 1212"/>
              <a:gd name="T92" fmla="*/ 1385 w 1752"/>
              <a:gd name="T93" fmla="*/ 807 h 1212"/>
              <a:gd name="T94" fmla="*/ 1316 w 1752"/>
              <a:gd name="T95" fmla="*/ 750 h 1212"/>
              <a:gd name="T96" fmla="*/ 1289 w 1752"/>
              <a:gd name="T97" fmla="*/ 659 h 1212"/>
              <a:gd name="T98" fmla="*/ 1323 w 1752"/>
              <a:gd name="T99" fmla="*/ 674 h 1212"/>
              <a:gd name="T100" fmla="*/ 1346 w 1752"/>
              <a:gd name="T101" fmla="*/ 699 h 1212"/>
              <a:gd name="T102" fmla="*/ 1422 w 1752"/>
              <a:gd name="T103" fmla="*/ 686 h 1212"/>
              <a:gd name="T104" fmla="*/ 1422 w 1752"/>
              <a:gd name="T105" fmla="*/ 711 h 1212"/>
              <a:gd name="T106" fmla="*/ 1586 w 1752"/>
              <a:gd name="T107" fmla="*/ 621 h 1212"/>
              <a:gd name="T108" fmla="*/ 1608 w 1752"/>
              <a:gd name="T109" fmla="*/ 624 h 1212"/>
              <a:gd name="T110" fmla="*/ 1644 w 1752"/>
              <a:gd name="T111" fmla="*/ 615 h 1212"/>
              <a:gd name="T112" fmla="*/ 1728 w 1752"/>
              <a:gd name="T113" fmla="*/ 581 h 1212"/>
              <a:gd name="T114" fmla="*/ 1751 w 1752"/>
              <a:gd name="T115" fmla="*/ 525 h 1212"/>
              <a:gd name="T116" fmla="*/ 1581 w 1752"/>
              <a:gd name="T117" fmla="*/ 384 h 12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752" h="1212">
                <a:moveTo>
                  <a:pt x="1479" y="327"/>
                </a:moveTo>
                <a:lnTo>
                  <a:pt x="1479" y="327"/>
                </a:lnTo>
                <a:lnTo>
                  <a:pt x="1509" y="326"/>
                </a:lnTo>
                <a:lnTo>
                  <a:pt x="1575" y="320"/>
                </a:lnTo>
                <a:lnTo>
                  <a:pt x="1611" y="314"/>
                </a:lnTo>
                <a:lnTo>
                  <a:pt x="1646" y="308"/>
                </a:lnTo>
                <a:lnTo>
                  <a:pt x="1659" y="305"/>
                </a:lnTo>
                <a:lnTo>
                  <a:pt x="1671" y="300"/>
                </a:lnTo>
                <a:lnTo>
                  <a:pt x="1680" y="296"/>
                </a:lnTo>
                <a:lnTo>
                  <a:pt x="1686" y="291"/>
                </a:lnTo>
                <a:lnTo>
                  <a:pt x="1686" y="291"/>
                </a:lnTo>
                <a:lnTo>
                  <a:pt x="1689" y="285"/>
                </a:lnTo>
                <a:lnTo>
                  <a:pt x="1691" y="278"/>
                </a:lnTo>
                <a:lnTo>
                  <a:pt x="1689" y="267"/>
                </a:lnTo>
                <a:lnTo>
                  <a:pt x="1688" y="257"/>
                </a:lnTo>
                <a:lnTo>
                  <a:pt x="1682" y="243"/>
                </a:lnTo>
                <a:lnTo>
                  <a:pt x="1676" y="230"/>
                </a:lnTo>
                <a:lnTo>
                  <a:pt x="1667" y="216"/>
                </a:lnTo>
                <a:lnTo>
                  <a:pt x="1656" y="200"/>
                </a:lnTo>
                <a:lnTo>
                  <a:pt x="1643" y="185"/>
                </a:lnTo>
                <a:lnTo>
                  <a:pt x="1626" y="168"/>
                </a:lnTo>
                <a:lnTo>
                  <a:pt x="1610" y="153"/>
                </a:lnTo>
                <a:lnTo>
                  <a:pt x="1589" y="137"/>
                </a:lnTo>
                <a:lnTo>
                  <a:pt x="1566" y="122"/>
                </a:lnTo>
                <a:lnTo>
                  <a:pt x="1541" y="107"/>
                </a:lnTo>
                <a:lnTo>
                  <a:pt x="1514" y="93"/>
                </a:lnTo>
                <a:lnTo>
                  <a:pt x="1484" y="80"/>
                </a:lnTo>
                <a:lnTo>
                  <a:pt x="1484" y="80"/>
                </a:lnTo>
                <a:lnTo>
                  <a:pt x="1424" y="59"/>
                </a:lnTo>
                <a:lnTo>
                  <a:pt x="1370" y="41"/>
                </a:lnTo>
                <a:lnTo>
                  <a:pt x="1320" y="30"/>
                </a:lnTo>
                <a:lnTo>
                  <a:pt x="1275" y="21"/>
                </a:lnTo>
                <a:lnTo>
                  <a:pt x="1236" y="17"/>
                </a:lnTo>
                <a:lnTo>
                  <a:pt x="1200" y="15"/>
                </a:lnTo>
                <a:lnTo>
                  <a:pt x="1169" y="15"/>
                </a:lnTo>
                <a:lnTo>
                  <a:pt x="1140" y="18"/>
                </a:lnTo>
                <a:lnTo>
                  <a:pt x="1140" y="18"/>
                </a:lnTo>
                <a:lnTo>
                  <a:pt x="1122" y="18"/>
                </a:lnTo>
                <a:lnTo>
                  <a:pt x="1097" y="18"/>
                </a:lnTo>
                <a:lnTo>
                  <a:pt x="1031" y="15"/>
                </a:lnTo>
                <a:lnTo>
                  <a:pt x="861" y="6"/>
                </a:lnTo>
                <a:lnTo>
                  <a:pt x="779" y="2"/>
                </a:lnTo>
                <a:lnTo>
                  <a:pt x="710" y="0"/>
                </a:lnTo>
                <a:lnTo>
                  <a:pt x="683" y="0"/>
                </a:lnTo>
                <a:lnTo>
                  <a:pt x="663" y="2"/>
                </a:lnTo>
                <a:lnTo>
                  <a:pt x="651" y="3"/>
                </a:lnTo>
                <a:lnTo>
                  <a:pt x="648" y="6"/>
                </a:lnTo>
                <a:lnTo>
                  <a:pt x="648" y="8"/>
                </a:lnTo>
                <a:lnTo>
                  <a:pt x="648" y="8"/>
                </a:lnTo>
                <a:lnTo>
                  <a:pt x="653" y="12"/>
                </a:lnTo>
                <a:lnTo>
                  <a:pt x="657" y="15"/>
                </a:lnTo>
                <a:lnTo>
                  <a:pt x="668" y="24"/>
                </a:lnTo>
                <a:lnTo>
                  <a:pt x="680" y="32"/>
                </a:lnTo>
                <a:lnTo>
                  <a:pt x="690" y="39"/>
                </a:lnTo>
                <a:lnTo>
                  <a:pt x="693" y="42"/>
                </a:lnTo>
                <a:lnTo>
                  <a:pt x="696" y="45"/>
                </a:lnTo>
                <a:lnTo>
                  <a:pt x="698" y="50"/>
                </a:lnTo>
                <a:lnTo>
                  <a:pt x="696" y="53"/>
                </a:lnTo>
                <a:lnTo>
                  <a:pt x="693" y="56"/>
                </a:lnTo>
                <a:lnTo>
                  <a:pt x="687" y="59"/>
                </a:lnTo>
                <a:lnTo>
                  <a:pt x="678" y="63"/>
                </a:lnTo>
                <a:lnTo>
                  <a:pt x="668" y="66"/>
                </a:lnTo>
                <a:lnTo>
                  <a:pt x="668" y="66"/>
                </a:lnTo>
                <a:lnTo>
                  <a:pt x="638" y="74"/>
                </a:lnTo>
                <a:lnTo>
                  <a:pt x="603" y="84"/>
                </a:lnTo>
                <a:lnTo>
                  <a:pt x="567" y="96"/>
                </a:lnTo>
                <a:lnTo>
                  <a:pt x="534" y="108"/>
                </a:lnTo>
                <a:lnTo>
                  <a:pt x="506" y="120"/>
                </a:lnTo>
                <a:lnTo>
                  <a:pt x="485" y="129"/>
                </a:lnTo>
                <a:lnTo>
                  <a:pt x="479" y="134"/>
                </a:lnTo>
                <a:lnTo>
                  <a:pt x="476" y="138"/>
                </a:lnTo>
                <a:lnTo>
                  <a:pt x="476" y="140"/>
                </a:lnTo>
                <a:lnTo>
                  <a:pt x="477" y="141"/>
                </a:lnTo>
                <a:lnTo>
                  <a:pt x="482" y="143"/>
                </a:lnTo>
                <a:lnTo>
                  <a:pt x="482" y="143"/>
                </a:lnTo>
                <a:lnTo>
                  <a:pt x="489" y="143"/>
                </a:lnTo>
                <a:lnTo>
                  <a:pt x="498" y="143"/>
                </a:lnTo>
                <a:lnTo>
                  <a:pt x="521" y="140"/>
                </a:lnTo>
                <a:lnTo>
                  <a:pt x="566" y="134"/>
                </a:lnTo>
                <a:lnTo>
                  <a:pt x="581" y="132"/>
                </a:lnTo>
                <a:lnTo>
                  <a:pt x="585" y="134"/>
                </a:lnTo>
                <a:lnTo>
                  <a:pt x="587" y="137"/>
                </a:lnTo>
                <a:lnTo>
                  <a:pt x="584" y="141"/>
                </a:lnTo>
                <a:lnTo>
                  <a:pt x="578" y="147"/>
                </a:lnTo>
                <a:lnTo>
                  <a:pt x="569" y="155"/>
                </a:lnTo>
                <a:lnTo>
                  <a:pt x="554" y="165"/>
                </a:lnTo>
                <a:lnTo>
                  <a:pt x="554" y="165"/>
                </a:lnTo>
                <a:lnTo>
                  <a:pt x="521" y="186"/>
                </a:lnTo>
                <a:lnTo>
                  <a:pt x="491" y="204"/>
                </a:lnTo>
                <a:lnTo>
                  <a:pt x="465" y="218"/>
                </a:lnTo>
                <a:lnTo>
                  <a:pt x="441" y="228"/>
                </a:lnTo>
                <a:lnTo>
                  <a:pt x="410" y="242"/>
                </a:lnTo>
                <a:lnTo>
                  <a:pt x="401" y="246"/>
                </a:lnTo>
                <a:lnTo>
                  <a:pt x="396" y="251"/>
                </a:lnTo>
                <a:lnTo>
                  <a:pt x="396" y="251"/>
                </a:lnTo>
                <a:lnTo>
                  <a:pt x="398" y="252"/>
                </a:lnTo>
                <a:lnTo>
                  <a:pt x="404" y="255"/>
                </a:lnTo>
                <a:lnTo>
                  <a:pt x="423" y="261"/>
                </a:lnTo>
                <a:lnTo>
                  <a:pt x="486" y="276"/>
                </a:lnTo>
                <a:lnTo>
                  <a:pt x="576" y="296"/>
                </a:lnTo>
                <a:lnTo>
                  <a:pt x="576" y="296"/>
                </a:lnTo>
                <a:lnTo>
                  <a:pt x="546" y="306"/>
                </a:lnTo>
                <a:lnTo>
                  <a:pt x="482" y="329"/>
                </a:lnTo>
                <a:lnTo>
                  <a:pt x="452" y="342"/>
                </a:lnTo>
                <a:lnTo>
                  <a:pt x="429" y="353"/>
                </a:lnTo>
                <a:lnTo>
                  <a:pt x="422" y="357"/>
                </a:lnTo>
                <a:lnTo>
                  <a:pt x="420" y="362"/>
                </a:lnTo>
                <a:lnTo>
                  <a:pt x="420" y="363"/>
                </a:lnTo>
                <a:lnTo>
                  <a:pt x="422" y="365"/>
                </a:lnTo>
                <a:lnTo>
                  <a:pt x="429" y="366"/>
                </a:lnTo>
                <a:lnTo>
                  <a:pt x="429" y="366"/>
                </a:lnTo>
                <a:lnTo>
                  <a:pt x="453" y="368"/>
                </a:lnTo>
                <a:lnTo>
                  <a:pt x="483" y="369"/>
                </a:lnTo>
                <a:lnTo>
                  <a:pt x="546" y="369"/>
                </a:lnTo>
                <a:lnTo>
                  <a:pt x="623" y="369"/>
                </a:lnTo>
                <a:lnTo>
                  <a:pt x="623" y="369"/>
                </a:lnTo>
                <a:lnTo>
                  <a:pt x="716" y="419"/>
                </a:lnTo>
                <a:lnTo>
                  <a:pt x="749" y="437"/>
                </a:lnTo>
                <a:lnTo>
                  <a:pt x="776" y="452"/>
                </a:lnTo>
                <a:lnTo>
                  <a:pt x="792" y="464"/>
                </a:lnTo>
                <a:lnTo>
                  <a:pt x="795" y="467"/>
                </a:lnTo>
                <a:lnTo>
                  <a:pt x="795" y="468"/>
                </a:lnTo>
                <a:lnTo>
                  <a:pt x="794" y="468"/>
                </a:lnTo>
                <a:lnTo>
                  <a:pt x="794" y="468"/>
                </a:lnTo>
                <a:lnTo>
                  <a:pt x="756" y="471"/>
                </a:lnTo>
                <a:lnTo>
                  <a:pt x="695" y="479"/>
                </a:lnTo>
                <a:lnTo>
                  <a:pt x="609" y="491"/>
                </a:lnTo>
                <a:lnTo>
                  <a:pt x="609" y="491"/>
                </a:lnTo>
                <a:lnTo>
                  <a:pt x="524" y="446"/>
                </a:lnTo>
                <a:lnTo>
                  <a:pt x="332" y="347"/>
                </a:lnTo>
                <a:lnTo>
                  <a:pt x="228" y="294"/>
                </a:lnTo>
                <a:lnTo>
                  <a:pt x="134" y="249"/>
                </a:lnTo>
                <a:lnTo>
                  <a:pt x="62" y="216"/>
                </a:lnTo>
                <a:lnTo>
                  <a:pt x="39" y="207"/>
                </a:lnTo>
                <a:lnTo>
                  <a:pt x="26" y="204"/>
                </a:lnTo>
                <a:lnTo>
                  <a:pt x="26" y="204"/>
                </a:lnTo>
                <a:lnTo>
                  <a:pt x="18" y="206"/>
                </a:lnTo>
                <a:lnTo>
                  <a:pt x="14" y="207"/>
                </a:lnTo>
                <a:lnTo>
                  <a:pt x="9" y="209"/>
                </a:lnTo>
                <a:lnTo>
                  <a:pt x="5" y="213"/>
                </a:lnTo>
                <a:lnTo>
                  <a:pt x="3" y="216"/>
                </a:lnTo>
                <a:lnTo>
                  <a:pt x="2" y="221"/>
                </a:lnTo>
                <a:lnTo>
                  <a:pt x="0" y="231"/>
                </a:lnTo>
                <a:lnTo>
                  <a:pt x="3" y="243"/>
                </a:lnTo>
                <a:lnTo>
                  <a:pt x="8" y="255"/>
                </a:lnTo>
                <a:lnTo>
                  <a:pt x="15" y="266"/>
                </a:lnTo>
                <a:lnTo>
                  <a:pt x="23" y="275"/>
                </a:lnTo>
                <a:lnTo>
                  <a:pt x="23" y="275"/>
                </a:lnTo>
                <a:lnTo>
                  <a:pt x="42" y="291"/>
                </a:lnTo>
                <a:lnTo>
                  <a:pt x="57" y="305"/>
                </a:lnTo>
                <a:lnTo>
                  <a:pt x="63" y="311"/>
                </a:lnTo>
                <a:lnTo>
                  <a:pt x="66" y="315"/>
                </a:lnTo>
                <a:lnTo>
                  <a:pt x="66" y="318"/>
                </a:lnTo>
                <a:lnTo>
                  <a:pt x="63" y="318"/>
                </a:lnTo>
                <a:lnTo>
                  <a:pt x="63" y="318"/>
                </a:lnTo>
                <a:lnTo>
                  <a:pt x="59" y="320"/>
                </a:lnTo>
                <a:lnTo>
                  <a:pt x="57" y="324"/>
                </a:lnTo>
                <a:lnTo>
                  <a:pt x="56" y="330"/>
                </a:lnTo>
                <a:lnTo>
                  <a:pt x="57" y="338"/>
                </a:lnTo>
                <a:lnTo>
                  <a:pt x="62" y="345"/>
                </a:lnTo>
                <a:lnTo>
                  <a:pt x="69" y="353"/>
                </a:lnTo>
                <a:lnTo>
                  <a:pt x="78" y="360"/>
                </a:lnTo>
                <a:lnTo>
                  <a:pt x="92" y="366"/>
                </a:lnTo>
                <a:lnTo>
                  <a:pt x="92" y="366"/>
                </a:lnTo>
                <a:lnTo>
                  <a:pt x="110" y="375"/>
                </a:lnTo>
                <a:lnTo>
                  <a:pt x="134" y="387"/>
                </a:lnTo>
                <a:lnTo>
                  <a:pt x="188" y="416"/>
                </a:lnTo>
                <a:lnTo>
                  <a:pt x="234" y="444"/>
                </a:lnTo>
                <a:lnTo>
                  <a:pt x="248" y="452"/>
                </a:lnTo>
                <a:lnTo>
                  <a:pt x="251" y="456"/>
                </a:lnTo>
                <a:lnTo>
                  <a:pt x="251" y="456"/>
                </a:lnTo>
                <a:lnTo>
                  <a:pt x="209" y="444"/>
                </a:lnTo>
                <a:lnTo>
                  <a:pt x="125" y="420"/>
                </a:lnTo>
                <a:lnTo>
                  <a:pt x="84" y="411"/>
                </a:lnTo>
                <a:lnTo>
                  <a:pt x="54" y="405"/>
                </a:lnTo>
                <a:lnTo>
                  <a:pt x="45" y="405"/>
                </a:lnTo>
                <a:lnTo>
                  <a:pt x="42" y="405"/>
                </a:lnTo>
                <a:lnTo>
                  <a:pt x="41" y="407"/>
                </a:lnTo>
                <a:lnTo>
                  <a:pt x="41" y="408"/>
                </a:lnTo>
                <a:lnTo>
                  <a:pt x="42" y="410"/>
                </a:lnTo>
                <a:lnTo>
                  <a:pt x="50" y="416"/>
                </a:lnTo>
                <a:lnTo>
                  <a:pt x="50" y="416"/>
                </a:lnTo>
                <a:lnTo>
                  <a:pt x="77" y="432"/>
                </a:lnTo>
                <a:lnTo>
                  <a:pt x="110" y="449"/>
                </a:lnTo>
                <a:lnTo>
                  <a:pt x="179" y="483"/>
                </a:lnTo>
                <a:lnTo>
                  <a:pt x="257" y="519"/>
                </a:lnTo>
                <a:lnTo>
                  <a:pt x="257" y="519"/>
                </a:lnTo>
                <a:lnTo>
                  <a:pt x="222" y="515"/>
                </a:lnTo>
                <a:lnTo>
                  <a:pt x="153" y="506"/>
                </a:lnTo>
                <a:lnTo>
                  <a:pt x="120" y="501"/>
                </a:lnTo>
                <a:lnTo>
                  <a:pt x="95" y="500"/>
                </a:lnTo>
                <a:lnTo>
                  <a:pt x="86" y="500"/>
                </a:lnTo>
                <a:lnTo>
                  <a:pt x="81" y="501"/>
                </a:lnTo>
                <a:lnTo>
                  <a:pt x="81" y="501"/>
                </a:lnTo>
                <a:lnTo>
                  <a:pt x="83" y="503"/>
                </a:lnTo>
                <a:lnTo>
                  <a:pt x="87" y="506"/>
                </a:lnTo>
                <a:lnTo>
                  <a:pt x="87" y="506"/>
                </a:lnTo>
                <a:lnTo>
                  <a:pt x="146" y="527"/>
                </a:lnTo>
                <a:lnTo>
                  <a:pt x="227" y="555"/>
                </a:lnTo>
                <a:lnTo>
                  <a:pt x="299" y="581"/>
                </a:lnTo>
                <a:lnTo>
                  <a:pt x="320" y="590"/>
                </a:lnTo>
                <a:lnTo>
                  <a:pt x="326" y="593"/>
                </a:lnTo>
                <a:lnTo>
                  <a:pt x="326" y="593"/>
                </a:lnTo>
                <a:lnTo>
                  <a:pt x="275" y="588"/>
                </a:lnTo>
                <a:lnTo>
                  <a:pt x="174" y="579"/>
                </a:lnTo>
                <a:lnTo>
                  <a:pt x="126" y="575"/>
                </a:lnTo>
                <a:lnTo>
                  <a:pt x="89" y="575"/>
                </a:lnTo>
                <a:lnTo>
                  <a:pt x="77" y="575"/>
                </a:lnTo>
                <a:lnTo>
                  <a:pt x="72" y="576"/>
                </a:lnTo>
                <a:lnTo>
                  <a:pt x="71" y="578"/>
                </a:lnTo>
                <a:lnTo>
                  <a:pt x="72" y="579"/>
                </a:lnTo>
                <a:lnTo>
                  <a:pt x="81" y="582"/>
                </a:lnTo>
                <a:lnTo>
                  <a:pt x="81" y="582"/>
                </a:lnTo>
                <a:lnTo>
                  <a:pt x="114" y="591"/>
                </a:lnTo>
                <a:lnTo>
                  <a:pt x="158" y="603"/>
                </a:lnTo>
                <a:lnTo>
                  <a:pt x="258" y="627"/>
                </a:lnTo>
                <a:lnTo>
                  <a:pt x="351" y="651"/>
                </a:lnTo>
                <a:lnTo>
                  <a:pt x="386" y="660"/>
                </a:lnTo>
                <a:lnTo>
                  <a:pt x="398" y="665"/>
                </a:lnTo>
                <a:lnTo>
                  <a:pt x="407" y="669"/>
                </a:lnTo>
                <a:lnTo>
                  <a:pt x="407" y="669"/>
                </a:lnTo>
                <a:lnTo>
                  <a:pt x="413" y="672"/>
                </a:lnTo>
                <a:lnTo>
                  <a:pt x="414" y="677"/>
                </a:lnTo>
                <a:lnTo>
                  <a:pt x="416" y="680"/>
                </a:lnTo>
                <a:lnTo>
                  <a:pt x="414" y="683"/>
                </a:lnTo>
                <a:lnTo>
                  <a:pt x="411" y="687"/>
                </a:lnTo>
                <a:lnTo>
                  <a:pt x="407" y="690"/>
                </a:lnTo>
                <a:lnTo>
                  <a:pt x="395" y="696"/>
                </a:lnTo>
                <a:lnTo>
                  <a:pt x="383" y="701"/>
                </a:lnTo>
                <a:lnTo>
                  <a:pt x="369" y="705"/>
                </a:lnTo>
                <a:lnTo>
                  <a:pt x="357" y="708"/>
                </a:lnTo>
                <a:lnTo>
                  <a:pt x="555" y="747"/>
                </a:lnTo>
                <a:lnTo>
                  <a:pt x="555" y="747"/>
                </a:lnTo>
                <a:lnTo>
                  <a:pt x="533" y="746"/>
                </a:lnTo>
                <a:lnTo>
                  <a:pt x="486" y="744"/>
                </a:lnTo>
                <a:lnTo>
                  <a:pt x="465" y="744"/>
                </a:lnTo>
                <a:lnTo>
                  <a:pt x="458" y="746"/>
                </a:lnTo>
                <a:lnTo>
                  <a:pt x="452" y="747"/>
                </a:lnTo>
                <a:lnTo>
                  <a:pt x="450" y="749"/>
                </a:lnTo>
                <a:lnTo>
                  <a:pt x="452" y="750"/>
                </a:lnTo>
                <a:lnTo>
                  <a:pt x="456" y="755"/>
                </a:lnTo>
                <a:lnTo>
                  <a:pt x="467" y="758"/>
                </a:lnTo>
                <a:lnTo>
                  <a:pt x="467" y="758"/>
                </a:lnTo>
                <a:lnTo>
                  <a:pt x="510" y="771"/>
                </a:lnTo>
                <a:lnTo>
                  <a:pt x="539" y="780"/>
                </a:lnTo>
                <a:lnTo>
                  <a:pt x="552" y="785"/>
                </a:lnTo>
                <a:lnTo>
                  <a:pt x="555" y="786"/>
                </a:lnTo>
                <a:lnTo>
                  <a:pt x="554" y="788"/>
                </a:lnTo>
                <a:lnTo>
                  <a:pt x="554" y="788"/>
                </a:lnTo>
                <a:lnTo>
                  <a:pt x="510" y="815"/>
                </a:lnTo>
                <a:lnTo>
                  <a:pt x="651" y="854"/>
                </a:lnTo>
                <a:lnTo>
                  <a:pt x="651" y="854"/>
                </a:lnTo>
                <a:lnTo>
                  <a:pt x="722" y="884"/>
                </a:lnTo>
                <a:lnTo>
                  <a:pt x="815" y="924"/>
                </a:lnTo>
                <a:lnTo>
                  <a:pt x="815" y="924"/>
                </a:lnTo>
                <a:lnTo>
                  <a:pt x="854" y="941"/>
                </a:lnTo>
                <a:lnTo>
                  <a:pt x="870" y="947"/>
                </a:lnTo>
                <a:lnTo>
                  <a:pt x="944" y="1067"/>
                </a:lnTo>
                <a:lnTo>
                  <a:pt x="944" y="1067"/>
                </a:lnTo>
                <a:lnTo>
                  <a:pt x="915" y="1074"/>
                </a:lnTo>
                <a:lnTo>
                  <a:pt x="894" y="1080"/>
                </a:lnTo>
                <a:lnTo>
                  <a:pt x="888" y="1083"/>
                </a:lnTo>
                <a:lnTo>
                  <a:pt x="885" y="1086"/>
                </a:lnTo>
                <a:lnTo>
                  <a:pt x="885" y="1086"/>
                </a:lnTo>
                <a:lnTo>
                  <a:pt x="882" y="1100"/>
                </a:lnTo>
                <a:lnTo>
                  <a:pt x="879" y="1110"/>
                </a:lnTo>
                <a:lnTo>
                  <a:pt x="914" y="1098"/>
                </a:lnTo>
                <a:lnTo>
                  <a:pt x="914" y="1098"/>
                </a:lnTo>
                <a:lnTo>
                  <a:pt x="938" y="1095"/>
                </a:lnTo>
                <a:lnTo>
                  <a:pt x="956" y="1094"/>
                </a:lnTo>
                <a:lnTo>
                  <a:pt x="968" y="1094"/>
                </a:lnTo>
                <a:lnTo>
                  <a:pt x="968" y="1094"/>
                </a:lnTo>
                <a:lnTo>
                  <a:pt x="972" y="1097"/>
                </a:lnTo>
                <a:lnTo>
                  <a:pt x="977" y="1101"/>
                </a:lnTo>
                <a:lnTo>
                  <a:pt x="990" y="1116"/>
                </a:lnTo>
                <a:lnTo>
                  <a:pt x="1005" y="1137"/>
                </a:lnTo>
                <a:lnTo>
                  <a:pt x="1011" y="1164"/>
                </a:lnTo>
                <a:lnTo>
                  <a:pt x="1020" y="1140"/>
                </a:lnTo>
                <a:lnTo>
                  <a:pt x="1020" y="1106"/>
                </a:lnTo>
                <a:lnTo>
                  <a:pt x="1020" y="1106"/>
                </a:lnTo>
                <a:lnTo>
                  <a:pt x="1082" y="1124"/>
                </a:lnTo>
                <a:lnTo>
                  <a:pt x="1125" y="1136"/>
                </a:lnTo>
                <a:lnTo>
                  <a:pt x="1149" y="1143"/>
                </a:lnTo>
                <a:lnTo>
                  <a:pt x="1149" y="1143"/>
                </a:lnTo>
                <a:lnTo>
                  <a:pt x="1158" y="1152"/>
                </a:lnTo>
                <a:lnTo>
                  <a:pt x="1172" y="1169"/>
                </a:lnTo>
                <a:lnTo>
                  <a:pt x="1191" y="1190"/>
                </a:lnTo>
                <a:lnTo>
                  <a:pt x="1196" y="1212"/>
                </a:lnTo>
                <a:lnTo>
                  <a:pt x="1196" y="1212"/>
                </a:lnTo>
                <a:lnTo>
                  <a:pt x="1197" y="1209"/>
                </a:lnTo>
                <a:lnTo>
                  <a:pt x="1202" y="1202"/>
                </a:lnTo>
                <a:lnTo>
                  <a:pt x="1206" y="1190"/>
                </a:lnTo>
                <a:lnTo>
                  <a:pt x="1208" y="1181"/>
                </a:lnTo>
                <a:lnTo>
                  <a:pt x="1208" y="1170"/>
                </a:lnTo>
                <a:lnTo>
                  <a:pt x="1208" y="1170"/>
                </a:lnTo>
                <a:lnTo>
                  <a:pt x="1208" y="1160"/>
                </a:lnTo>
                <a:lnTo>
                  <a:pt x="1205" y="1152"/>
                </a:lnTo>
                <a:lnTo>
                  <a:pt x="1202" y="1145"/>
                </a:lnTo>
                <a:lnTo>
                  <a:pt x="1199" y="1139"/>
                </a:lnTo>
                <a:lnTo>
                  <a:pt x="1193" y="1130"/>
                </a:lnTo>
                <a:lnTo>
                  <a:pt x="1190" y="1127"/>
                </a:lnTo>
                <a:lnTo>
                  <a:pt x="1190" y="1127"/>
                </a:lnTo>
                <a:lnTo>
                  <a:pt x="1158" y="1104"/>
                </a:lnTo>
                <a:lnTo>
                  <a:pt x="1158" y="1104"/>
                </a:lnTo>
                <a:lnTo>
                  <a:pt x="1154" y="1101"/>
                </a:lnTo>
                <a:lnTo>
                  <a:pt x="1146" y="1098"/>
                </a:lnTo>
                <a:lnTo>
                  <a:pt x="1130" y="1094"/>
                </a:lnTo>
                <a:lnTo>
                  <a:pt x="1109" y="1089"/>
                </a:lnTo>
                <a:lnTo>
                  <a:pt x="1109" y="1089"/>
                </a:lnTo>
                <a:lnTo>
                  <a:pt x="1101" y="1070"/>
                </a:lnTo>
                <a:lnTo>
                  <a:pt x="1101" y="1070"/>
                </a:lnTo>
                <a:lnTo>
                  <a:pt x="1098" y="1068"/>
                </a:lnTo>
                <a:lnTo>
                  <a:pt x="1092" y="1067"/>
                </a:lnTo>
                <a:lnTo>
                  <a:pt x="1076" y="1067"/>
                </a:lnTo>
                <a:lnTo>
                  <a:pt x="1059" y="1067"/>
                </a:lnTo>
                <a:lnTo>
                  <a:pt x="1049" y="1065"/>
                </a:lnTo>
                <a:lnTo>
                  <a:pt x="1049" y="1065"/>
                </a:lnTo>
                <a:lnTo>
                  <a:pt x="1002" y="1044"/>
                </a:lnTo>
                <a:lnTo>
                  <a:pt x="1002" y="1044"/>
                </a:lnTo>
                <a:lnTo>
                  <a:pt x="995" y="1034"/>
                </a:lnTo>
                <a:lnTo>
                  <a:pt x="987" y="1025"/>
                </a:lnTo>
                <a:lnTo>
                  <a:pt x="980" y="1013"/>
                </a:lnTo>
                <a:lnTo>
                  <a:pt x="980" y="1013"/>
                </a:lnTo>
                <a:lnTo>
                  <a:pt x="974" y="995"/>
                </a:lnTo>
                <a:lnTo>
                  <a:pt x="972" y="989"/>
                </a:lnTo>
                <a:lnTo>
                  <a:pt x="972" y="989"/>
                </a:lnTo>
                <a:lnTo>
                  <a:pt x="972" y="981"/>
                </a:lnTo>
                <a:lnTo>
                  <a:pt x="975" y="962"/>
                </a:lnTo>
                <a:lnTo>
                  <a:pt x="981" y="939"/>
                </a:lnTo>
                <a:lnTo>
                  <a:pt x="984" y="930"/>
                </a:lnTo>
                <a:lnTo>
                  <a:pt x="989" y="923"/>
                </a:lnTo>
                <a:lnTo>
                  <a:pt x="989" y="923"/>
                </a:lnTo>
                <a:lnTo>
                  <a:pt x="1002" y="908"/>
                </a:lnTo>
                <a:lnTo>
                  <a:pt x="1020" y="891"/>
                </a:lnTo>
                <a:lnTo>
                  <a:pt x="1043" y="875"/>
                </a:lnTo>
                <a:lnTo>
                  <a:pt x="1043" y="875"/>
                </a:lnTo>
                <a:lnTo>
                  <a:pt x="1053" y="878"/>
                </a:lnTo>
                <a:lnTo>
                  <a:pt x="1082" y="885"/>
                </a:lnTo>
                <a:lnTo>
                  <a:pt x="1098" y="891"/>
                </a:lnTo>
                <a:lnTo>
                  <a:pt x="1116" y="899"/>
                </a:lnTo>
                <a:lnTo>
                  <a:pt x="1134" y="906"/>
                </a:lnTo>
                <a:lnTo>
                  <a:pt x="1151" y="917"/>
                </a:lnTo>
                <a:lnTo>
                  <a:pt x="1151" y="917"/>
                </a:lnTo>
                <a:lnTo>
                  <a:pt x="1158" y="920"/>
                </a:lnTo>
                <a:lnTo>
                  <a:pt x="1167" y="924"/>
                </a:lnTo>
                <a:lnTo>
                  <a:pt x="1178" y="926"/>
                </a:lnTo>
                <a:lnTo>
                  <a:pt x="1188" y="927"/>
                </a:lnTo>
                <a:lnTo>
                  <a:pt x="1209" y="929"/>
                </a:lnTo>
                <a:lnTo>
                  <a:pt x="1232" y="927"/>
                </a:lnTo>
                <a:lnTo>
                  <a:pt x="1251" y="924"/>
                </a:lnTo>
                <a:lnTo>
                  <a:pt x="1268" y="921"/>
                </a:lnTo>
                <a:lnTo>
                  <a:pt x="1287" y="918"/>
                </a:lnTo>
                <a:lnTo>
                  <a:pt x="1287" y="918"/>
                </a:lnTo>
                <a:lnTo>
                  <a:pt x="1302" y="921"/>
                </a:lnTo>
                <a:lnTo>
                  <a:pt x="1329" y="927"/>
                </a:lnTo>
                <a:lnTo>
                  <a:pt x="1365" y="936"/>
                </a:lnTo>
                <a:lnTo>
                  <a:pt x="1379" y="978"/>
                </a:lnTo>
                <a:lnTo>
                  <a:pt x="1379" y="978"/>
                </a:lnTo>
                <a:lnTo>
                  <a:pt x="1383" y="975"/>
                </a:lnTo>
                <a:lnTo>
                  <a:pt x="1394" y="968"/>
                </a:lnTo>
                <a:lnTo>
                  <a:pt x="1400" y="963"/>
                </a:lnTo>
                <a:lnTo>
                  <a:pt x="1404" y="957"/>
                </a:lnTo>
                <a:lnTo>
                  <a:pt x="1407" y="950"/>
                </a:lnTo>
                <a:lnTo>
                  <a:pt x="1409" y="941"/>
                </a:lnTo>
                <a:lnTo>
                  <a:pt x="1409" y="941"/>
                </a:lnTo>
                <a:lnTo>
                  <a:pt x="1409" y="908"/>
                </a:lnTo>
                <a:lnTo>
                  <a:pt x="1407" y="894"/>
                </a:lnTo>
                <a:lnTo>
                  <a:pt x="1407" y="894"/>
                </a:lnTo>
                <a:lnTo>
                  <a:pt x="1406" y="882"/>
                </a:lnTo>
                <a:lnTo>
                  <a:pt x="1404" y="870"/>
                </a:lnTo>
                <a:lnTo>
                  <a:pt x="1401" y="858"/>
                </a:lnTo>
                <a:lnTo>
                  <a:pt x="1401" y="858"/>
                </a:lnTo>
                <a:lnTo>
                  <a:pt x="1397" y="845"/>
                </a:lnTo>
                <a:lnTo>
                  <a:pt x="1394" y="830"/>
                </a:lnTo>
                <a:lnTo>
                  <a:pt x="1389" y="815"/>
                </a:lnTo>
                <a:lnTo>
                  <a:pt x="1385" y="807"/>
                </a:lnTo>
                <a:lnTo>
                  <a:pt x="1380" y="800"/>
                </a:lnTo>
                <a:lnTo>
                  <a:pt x="1380" y="800"/>
                </a:lnTo>
                <a:lnTo>
                  <a:pt x="1373" y="792"/>
                </a:lnTo>
                <a:lnTo>
                  <a:pt x="1365" y="785"/>
                </a:lnTo>
                <a:lnTo>
                  <a:pt x="1344" y="770"/>
                </a:lnTo>
                <a:lnTo>
                  <a:pt x="1320" y="753"/>
                </a:lnTo>
                <a:lnTo>
                  <a:pt x="1320" y="753"/>
                </a:lnTo>
                <a:lnTo>
                  <a:pt x="1316" y="750"/>
                </a:lnTo>
                <a:lnTo>
                  <a:pt x="1305" y="738"/>
                </a:lnTo>
                <a:lnTo>
                  <a:pt x="1299" y="729"/>
                </a:lnTo>
                <a:lnTo>
                  <a:pt x="1295" y="719"/>
                </a:lnTo>
                <a:lnTo>
                  <a:pt x="1290" y="707"/>
                </a:lnTo>
                <a:lnTo>
                  <a:pt x="1287" y="692"/>
                </a:lnTo>
                <a:lnTo>
                  <a:pt x="1287" y="692"/>
                </a:lnTo>
                <a:lnTo>
                  <a:pt x="1287" y="675"/>
                </a:lnTo>
                <a:lnTo>
                  <a:pt x="1289" y="659"/>
                </a:lnTo>
                <a:lnTo>
                  <a:pt x="1292" y="641"/>
                </a:lnTo>
                <a:lnTo>
                  <a:pt x="1296" y="626"/>
                </a:lnTo>
                <a:lnTo>
                  <a:pt x="1305" y="600"/>
                </a:lnTo>
                <a:lnTo>
                  <a:pt x="1310" y="590"/>
                </a:lnTo>
                <a:lnTo>
                  <a:pt x="1331" y="647"/>
                </a:lnTo>
                <a:lnTo>
                  <a:pt x="1331" y="647"/>
                </a:lnTo>
                <a:lnTo>
                  <a:pt x="1328" y="654"/>
                </a:lnTo>
                <a:lnTo>
                  <a:pt x="1323" y="674"/>
                </a:lnTo>
                <a:lnTo>
                  <a:pt x="1322" y="683"/>
                </a:lnTo>
                <a:lnTo>
                  <a:pt x="1323" y="692"/>
                </a:lnTo>
                <a:lnTo>
                  <a:pt x="1325" y="695"/>
                </a:lnTo>
                <a:lnTo>
                  <a:pt x="1328" y="698"/>
                </a:lnTo>
                <a:lnTo>
                  <a:pt x="1331" y="699"/>
                </a:lnTo>
                <a:lnTo>
                  <a:pt x="1334" y="699"/>
                </a:lnTo>
                <a:lnTo>
                  <a:pt x="1334" y="699"/>
                </a:lnTo>
                <a:lnTo>
                  <a:pt x="1346" y="699"/>
                </a:lnTo>
                <a:lnTo>
                  <a:pt x="1359" y="696"/>
                </a:lnTo>
                <a:lnTo>
                  <a:pt x="1389" y="687"/>
                </a:lnTo>
                <a:lnTo>
                  <a:pt x="1415" y="681"/>
                </a:lnTo>
                <a:lnTo>
                  <a:pt x="1424" y="680"/>
                </a:lnTo>
                <a:lnTo>
                  <a:pt x="1425" y="680"/>
                </a:lnTo>
                <a:lnTo>
                  <a:pt x="1427" y="681"/>
                </a:lnTo>
                <a:lnTo>
                  <a:pt x="1427" y="681"/>
                </a:lnTo>
                <a:lnTo>
                  <a:pt x="1422" y="686"/>
                </a:lnTo>
                <a:lnTo>
                  <a:pt x="1415" y="692"/>
                </a:lnTo>
                <a:lnTo>
                  <a:pt x="1398" y="707"/>
                </a:lnTo>
                <a:lnTo>
                  <a:pt x="1392" y="713"/>
                </a:lnTo>
                <a:lnTo>
                  <a:pt x="1392" y="714"/>
                </a:lnTo>
                <a:lnTo>
                  <a:pt x="1392" y="716"/>
                </a:lnTo>
                <a:lnTo>
                  <a:pt x="1397" y="717"/>
                </a:lnTo>
                <a:lnTo>
                  <a:pt x="1401" y="716"/>
                </a:lnTo>
                <a:lnTo>
                  <a:pt x="1422" y="711"/>
                </a:lnTo>
                <a:lnTo>
                  <a:pt x="1422" y="711"/>
                </a:lnTo>
                <a:lnTo>
                  <a:pt x="1436" y="707"/>
                </a:lnTo>
                <a:lnTo>
                  <a:pt x="1449" y="699"/>
                </a:lnTo>
                <a:lnTo>
                  <a:pt x="1479" y="684"/>
                </a:lnTo>
                <a:lnTo>
                  <a:pt x="1511" y="666"/>
                </a:lnTo>
                <a:lnTo>
                  <a:pt x="1539" y="648"/>
                </a:lnTo>
                <a:lnTo>
                  <a:pt x="1565" y="633"/>
                </a:lnTo>
                <a:lnTo>
                  <a:pt x="1586" y="621"/>
                </a:lnTo>
                <a:lnTo>
                  <a:pt x="1593" y="617"/>
                </a:lnTo>
                <a:lnTo>
                  <a:pt x="1599" y="615"/>
                </a:lnTo>
                <a:lnTo>
                  <a:pt x="1602" y="615"/>
                </a:lnTo>
                <a:lnTo>
                  <a:pt x="1604" y="617"/>
                </a:lnTo>
                <a:lnTo>
                  <a:pt x="1604" y="617"/>
                </a:lnTo>
                <a:lnTo>
                  <a:pt x="1604" y="620"/>
                </a:lnTo>
                <a:lnTo>
                  <a:pt x="1605" y="623"/>
                </a:lnTo>
                <a:lnTo>
                  <a:pt x="1608" y="624"/>
                </a:lnTo>
                <a:lnTo>
                  <a:pt x="1611" y="624"/>
                </a:lnTo>
                <a:lnTo>
                  <a:pt x="1619" y="624"/>
                </a:lnTo>
                <a:lnTo>
                  <a:pt x="1628" y="623"/>
                </a:lnTo>
                <a:lnTo>
                  <a:pt x="1644" y="618"/>
                </a:lnTo>
                <a:lnTo>
                  <a:pt x="1652" y="615"/>
                </a:lnTo>
                <a:lnTo>
                  <a:pt x="1652" y="615"/>
                </a:lnTo>
                <a:lnTo>
                  <a:pt x="1640" y="617"/>
                </a:lnTo>
                <a:lnTo>
                  <a:pt x="1644" y="615"/>
                </a:lnTo>
                <a:lnTo>
                  <a:pt x="1673" y="609"/>
                </a:lnTo>
                <a:lnTo>
                  <a:pt x="1673" y="609"/>
                </a:lnTo>
                <a:lnTo>
                  <a:pt x="1683" y="606"/>
                </a:lnTo>
                <a:lnTo>
                  <a:pt x="1694" y="602"/>
                </a:lnTo>
                <a:lnTo>
                  <a:pt x="1703" y="597"/>
                </a:lnTo>
                <a:lnTo>
                  <a:pt x="1713" y="593"/>
                </a:lnTo>
                <a:lnTo>
                  <a:pt x="1721" y="587"/>
                </a:lnTo>
                <a:lnTo>
                  <a:pt x="1728" y="581"/>
                </a:lnTo>
                <a:lnTo>
                  <a:pt x="1736" y="575"/>
                </a:lnTo>
                <a:lnTo>
                  <a:pt x="1740" y="567"/>
                </a:lnTo>
                <a:lnTo>
                  <a:pt x="1745" y="561"/>
                </a:lnTo>
                <a:lnTo>
                  <a:pt x="1749" y="554"/>
                </a:lnTo>
                <a:lnTo>
                  <a:pt x="1751" y="546"/>
                </a:lnTo>
                <a:lnTo>
                  <a:pt x="1752" y="539"/>
                </a:lnTo>
                <a:lnTo>
                  <a:pt x="1752" y="533"/>
                </a:lnTo>
                <a:lnTo>
                  <a:pt x="1751" y="525"/>
                </a:lnTo>
                <a:lnTo>
                  <a:pt x="1748" y="519"/>
                </a:lnTo>
                <a:lnTo>
                  <a:pt x="1743" y="513"/>
                </a:lnTo>
                <a:lnTo>
                  <a:pt x="1743" y="513"/>
                </a:lnTo>
                <a:lnTo>
                  <a:pt x="1707" y="482"/>
                </a:lnTo>
                <a:lnTo>
                  <a:pt x="1656" y="440"/>
                </a:lnTo>
                <a:lnTo>
                  <a:pt x="1629" y="419"/>
                </a:lnTo>
                <a:lnTo>
                  <a:pt x="1604" y="399"/>
                </a:lnTo>
                <a:lnTo>
                  <a:pt x="1581" y="384"/>
                </a:lnTo>
                <a:lnTo>
                  <a:pt x="1563" y="375"/>
                </a:lnTo>
                <a:lnTo>
                  <a:pt x="1563" y="375"/>
                </a:lnTo>
                <a:lnTo>
                  <a:pt x="1533" y="360"/>
                </a:lnTo>
                <a:lnTo>
                  <a:pt x="1506" y="345"/>
                </a:lnTo>
                <a:lnTo>
                  <a:pt x="1479" y="327"/>
                </a:lnTo>
                <a:lnTo>
                  <a:pt x="1479" y="327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" name="Freeform 7">
            <a:extLst>
              <a:ext uri="{FF2B5EF4-FFF2-40B4-BE49-F238E27FC236}">
                <a16:creationId xmlns:a16="http://schemas.microsoft.com/office/drawing/2014/main" id="{A3EE004E-93B3-4EE5-AF38-C6D15C20D780}"/>
              </a:ext>
            </a:extLst>
          </p:cNvPr>
          <p:cNvSpPr>
            <a:spLocks noEditPoints="1"/>
          </p:cNvSpPr>
          <p:nvPr/>
        </p:nvSpPr>
        <p:spPr bwMode="auto">
          <a:xfrm>
            <a:off x="4010949" y="969987"/>
            <a:ext cx="2103248" cy="2455420"/>
          </a:xfrm>
          <a:custGeom>
            <a:avLst/>
            <a:gdLst>
              <a:gd name="T0" fmla="*/ 257 w 1290"/>
              <a:gd name="T1" fmla="*/ 948 h 1506"/>
              <a:gd name="T2" fmla="*/ 177 w 1290"/>
              <a:gd name="T3" fmla="*/ 944 h 1506"/>
              <a:gd name="T4" fmla="*/ 41 w 1290"/>
              <a:gd name="T5" fmla="*/ 977 h 1506"/>
              <a:gd name="T6" fmla="*/ 0 w 1290"/>
              <a:gd name="T7" fmla="*/ 1046 h 1506"/>
              <a:gd name="T8" fmla="*/ 78 w 1290"/>
              <a:gd name="T9" fmla="*/ 1023 h 1506"/>
              <a:gd name="T10" fmla="*/ 170 w 1290"/>
              <a:gd name="T11" fmla="*/ 1088 h 1506"/>
              <a:gd name="T12" fmla="*/ 348 w 1290"/>
              <a:gd name="T13" fmla="*/ 1154 h 1506"/>
              <a:gd name="T14" fmla="*/ 497 w 1290"/>
              <a:gd name="T15" fmla="*/ 1256 h 1506"/>
              <a:gd name="T16" fmla="*/ 449 w 1290"/>
              <a:gd name="T17" fmla="*/ 1407 h 1506"/>
              <a:gd name="T18" fmla="*/ 356 w 1290"/>
              <a:gd name="T19" fmla="*/ 1398 h 1506"/>
              <a:gd name="T20" fmla="*/ 293 w 1290"/>
              <a:gd name="T21" fmla="*/ 1424 h 1506"/>
              <a:gd name="T22" fmla="*/ 366 w 1290"/>
              <a:gd name="T23" fmla="*/ 1428 h 1506"/>
              <a:gd name="T24" fmla="*/ 435 w 1290"/>
              <a:gd name="T25" fmla="*/ 1442 h 1506"/>
              <a:gd name="T26" fmla="*/ 348 w 1290"/>
              <a:gd name="T27" fmla="*/ 1457 h 1506"/>
              <a:gd name="T28" fmla="*/ 338 w 1290"/>
              <a:gd name="T29" fmla="*/ 1487 h 1506"/>
              <a:gd name="T30" fmla="*/ 425 w 1290"/>
              <a:gd name="T31" fmla="*/ 1473 h 1506"/>
              <a:gd name="T32" fmla="*/ 470 w 1290"/>
              <a:gd name="T33" fmla="*/ 1487 h 1506"/>
              <a:gd name="T34" fmla="*/ 540 w 1290"/>
              <a:gd name="T35" fmla="*/ 1463 h 1506"/>
              <a:gd name="T36" fmla="*/ 552 w 1290"/>
              <a:gd name="T37" fmla="*/ 1413 h 1506"/>
              <a:gd name="T38" fmla="*/ 597 w 1290"/>
              <a:gd name="T39" fmla="*/ 1373 h 1506"/>
              <a:gd name="T40" fmla="*/ 630 w 1290"/>
              <a:gd name="T41" fmla="*/ 1287 h 1506"/>
              <a:gd name="T42" fmla="*/ 798 w 1290"/>
              <a:gd name="T43" fmla="*/ 1287 h 1506"/>
              <a:gd name="T44" fmla="*/ 936 w 1290"/>
              <a:gd name="T45" fmla="*/ 1262 h 1506"/>
              <a:gd name="T46" fmla="*/ 1089 w 1290"/>
              <a:gd name="T47" fmla="*/ 1287 h 1506"/>
              <a:gd name="T48" fmla="*/ 1140 w 1290"/>
              <a:gd name="T49" fmla="*/ 1305 h 1506"/>
              <a:gd name="T50" fmla="*/ 1274 w 1290"/>
              <a:gd name="T51" fmla="*/ 1313 h 1506"/>
              <a:gd name="T52" fmla="*/ 1247 w 1290"/>
              <a:gd name="T53" fmla="*/ 1290 h 1506"/>
              <a:gd name="T54" fmla="*/ 1008 w 1290"/>
              <a:gd name="T55" fmla="*/ 1188 h 1506"/>
              <a:gd name="T56" fmla="*/ 929 w 1290"/>
              <a:gd name="T57" fmla="*/ 1112 h 1506"/>
              <a:gd name="T58" fmla="*/ 944 w 1290"/>
              <a:gd name="T59" fmla="*/ 1061 h 1506"/>
              <a:gd name="T60" fmla="*/ 918 w 1290"/>
              <a:gd name="T61" fmla="*/ 932 h 1506"/>
              <a:gd name="T62" fmla="*/ 953 w 1290"/>
              <a:gd name="T63" fmla="*/ 923 h 1506"/>
              <a:gd name="T64" fmla="*/ 951 w 1290"/>
              <a:gd name="T65" fmla="*/ 870 h 1506"/>
              <a:gd name="T66" fmla="*/ 942 w 1290"/>
              <a:gd name="T67" fmla="*/ 812 h 1506"/>
              <a:gd name="T68" fmla="*/ 972 w 1290"/>
              <a:gd name="T69" fmla="*/ 803 h 1506"/>
              <a:gd name="T70" fmla="*/ 965 w 1290"/>
              <a:gd name="T71" fmla="*/ 755 h 1506"/>
              <a:gd name="T72" fmla="*/ 960 w 1290"/>
              <a:gd name="T73" fmla="*/ 675 h 1506"/>
              <a:gd name="T74" fmla="*/ 977 w 1290"/>
              <a:gd name="T75" fmla="*/ 567 h 1506"/>
              <a:gd name="T76" fmla="*/ 1088 w 1290"/>
              <a:gd name="T77" fmla="*/ 560 h 1506"/>
              <a:gd name="T78" fmla="*/ 1112 w 1290"/>
              <a:gd name="T79" fmla="*/ 504 h 1506"/>
              <a:gd name="T80" fmla="*/ 1058 w 1290"/>
              <a:gd name="T81" fmla="*/ 459 h 1506"/>
              <a:gd name="T82" fmla="*/ 1130 w 1290"/>
              <a:gd name="T83" fmla="*/ 438 h 1506"/>
              <a:gd name="T84" fmla="*/ 1083 w 1290"/>
              <a:gd name="T85" fmla="*/ 390 h 1506"/>
              <a:gd name="T86" fmla="*/ 783 w 1290"/>
              <a:gd name="T87" fmla="*/ 329 h 1506"/>
              <a:gd name="T88" fmla="*/ 921 w 1290"/>
              <a:gd name="T89" fmla="*/ 279 h 1506"/>
              <a:gd name="T90" fmla="*/ 920 w 1290"/>
              <a:gd name="T91" fmla="*/ 251 h 1506"/>
              <a:gd name="T92" fmla="*/ 822 w 1290"/>
              <a:gd name="T93" fmla="*/ 227 h 1506"/>
              <a:gd name="T94" fmla="*/ 705 w 1290"/>
              <a:gd name="T95" fmla="*/ 219 h 1506"/>
              <a:gd name="T96" fmla="*/ 707 w 1290"/>
              <a:gd name="T97" fmla="*/ 188 h 1506"/>
              <a:gd name="T98" fmla="*/ 624 w 1290"/>
              <a:gd name="T99" fmla="*/ 173 h 1506"/>
              <a:gd name="T100" fmla="*/ 528 w 1290"/>
              <a:gd name="T101" fmla="*/ 168 h 1506"/>
              <a:gd name="T102" fmla="*/ 570 w 1290"/>
              <a:gd name="T103" fmla="*/ 56 h 1506"/>
              <a:gd name="T104" fmla="*/ 534 w 1290"/>
              <a:gd name="T105" fmla="*/ 29 h 1506"/>
              <a:gd name="T106" fmla="*/ 434 w 1290"/>
              <a:gd name="T107" fmla="*/ 125 h 1506"/>
              <a:gd name="T108" fmla="*/ 504 w 1290"/>
              <a:gd name="T109" fmla="*/ 0 h 1506"/>
              <a:gd name="T110" fmla="*/ 258 w 1290"/>
              <a:gd name="T111" fmla="*/ 294 h 1506"/>
              <a:gd name="T112" fmla="*/ 218 w 1290"/>
              <a:gd name="T113" fmla="*/ 459 h 1506"/>
              <a:gd name="T114" fmla="*/ 323 w 1290"/>
              <a:gd name="T115" fmla="*/ 690 h 1506"/>
              <a:gd name="T116" fmla="*/ 485 w 1290"/>
              <a:gd name="T117" fmla="*/ 1440 h 1506"/>
              <a:gd name="T118" fmla="*/ 555 w 1290"/>
              <a:gd name="T119" fmla="*/ 1353 h 15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290" h="1506">
                <a:moveTo>
                  <a:pt x="321" y="905"/>
                </a:moveTo>
                <a:lnTo>
                  <a:pt x="321" y="905"/>
                </a:lnTo>
                <a:lnTo>
                  <a:pt x="321" y="908"/>
                </a:lnTo>
                <a:lnTo>
                  <a:pt x="317" y="914"/>
                </a:lnTo>
                <a:lnTo>
                  <a:pt x="312" y="918"/>
                </a:lnTo>
                <a:lnTo>
                  <a:pt x="306" y="924"/>
                </a:lnTo>
                <a:lnTo>
                  <a:pt x="296" y="930"/>
                </a:lnTo>
                <a:lnTo>
                  <a:pt x="284" y="936"/>
                </a:lnTo>
                <a:lnTo>
                  <a:pt x="284" y="936"/>
                </a:lnTo>
                <a:lnTo>
                  <a:pt x="257" y="948"/>
                </a:lnTo>
                <a:lnTo>
                  <a:pt x="236" y="957"/>
                </a:lnTo>
                <a:lnTo>
                  <a:pt x="221" y="960"/>
                </a:lnTo>
                <a:lnTo>
                  <a:pt x="212" y="962"/>
                </a:lnTo>
                <a:lnTo>
                  <a:pt x="212" y="962"/>
                </a:lnTo>
                <a:lnTo>
                  <a:pt x="209" y="960"/>
                </a:lnTo>
                <a:lnTo>
                  <a:pt x="207" y="957"/>
                </a:lnTo>
                <a:lnTo>
                  <a:pt x="203" y="954"/>
                </a:lnTo>
                <a:lnTo>
                  <a:pt x="197" y="951"/>
                </a:lnTo>
                <a:lnTo>
                  <a:pt x="189" y="947"/>
                </a:lnTo>
                <a:lnTo>
                  <a:pt x="177" y="944"/>
                </a:lnTo>
                <a:lnTo>
                  <a:pt x="161" y="942"/>
                </a:lnTo>
                <a:lnTo>
                  <a:pt x="138" y="941"/>
                </a:lnTo>
                <a:lnTo>
                  <a:pt x="138" y="941"/>
                </a:lnTo>
                <a:lnTo>
                  <a:pt x="116" y="942"/>
                </a:lnTo>
                <a:lnTo>
                  <a:pt x="96" y="947"/>
                </a:lnTo>
                <a:lnTo>
                  <a:pt x="80" y="953"/>
                </a:lnTo>
                <a:lnTo>
                  <a:pt x="66" y="959"/>
                </a:lnTo>
                <a:lnTo>
                  <a:pt x="56" y="965"/>
                </a:lnTo>
                <a:lnTo>
                  <a:pt x="47" y="971"/>
                </a:lnTo>
                <a:lnTo>
                  <a:pt x="41" y="977"/>
                </a:lnTo>
                <a:lnTo>
                  <a:pt x="41" y="977"/>
                </a:lnTo>
                <a:lnTo>
                  <a:pt x="36" y="980"/>
                </a:lnTo>
                <a:lnTo>
                  <a:pt x="23" y="987"/>
                </a:lnTo>
                <a:lnTo>
                  <a:pt x="17" y="993"/>
                </a:lnTo>
                <a:lnTo>
                  <a:pt x="11" y="1001"/>
                </a:lnTo>
                <a:lnTo>
                  <a:pt x="6" y="1010"/>
                </a:lnTo>
                <a:lnTo>
                  <a:pt x="3" y="1019"/>
                </a:lnTo>
                <a:lnTo>
                  <a:pt x="3" y="1019"/>
                </a:lnTo>
                <a:lnTo>
                  <a:pt x="0" y="1046"/>
                </a:lnTo>
                <a:lnTo>
                  <a:pt x="0" y="1046"/>
                </a:lnTo>
                <a:lnTo>
                  <a:pt x="3" y="1043"/>
                </a:lnTo>
                <a:lnTo>
                  <a:pt x="9" y="1037"/>
                </a:lnTo>
                <a:lnTo>
                  <a:pt x="18" y="1029"/>
                </a:lnTo>
                <a:lnTo>
                  <a:pt x="23" y="1026"/>
                </a:lnTo>
                <a:lnTo>
                  <a:pt x="29" y="1025"/>
                </a:lnTo>
                <a:lnTo>
                  <a:pt x="29" y="1025"/>
                </a:lnTo>
                <a:lnTo>
                  <a:pt x="53" y="1022"/>
                </a:lnTo>
                <a:lnTo>
                  <a:pt x="63" y="1020"/>
                </a:lnTo>
                <a:lnTo>
                  <a:pt x="63" y="1020"/>
                </a:lnTo>
                <a:lnTo>
                  <a:pt x="78" y="1023"/>
                </a:lnTo>
                <a:lnTo>
                  <a:pt x="108" y="1031"/>
                </a:lnTo>
                <a:lnTo>
                  <a:pt x="108" y="1031"/>
                </a:lnTo>
                <a:lnTo>
                  <a:pt x="123" y="1037"/>
                </a:lnTo>
                <a:lnTo>
                  <a:pt x="138" y="1043"/>
                </a:lnTo>
                <a:lnTo>
                  <a:pt x="153" y="1050"/>
                </a:lnTo>
                <a:lnTo>
                  <a:pt x="153" y="1050"/>
                </a:lnTo>
                <a:lnTo>
                  <a:pt x="155" y="1056"/>
                </a:lnTo>
                <a:lnTo>
                  <a:pt x="159" y="1071"/>
                </a:lnTo>
                <a:lnTo>
                  <a:pt x="165" y="1079"/>
                </a:lnTo>
                <a:lnTo>
                  <a:pt x="170" y="1088"/>
                </a:lnTo>
                <a:lnTo>
                  <a:pt x="177" y="1097"/>
                </a:lnTo>
                <a:lnTo>
                  <a:pt x="186" y="1106"/>
                </a:lnTo>
                <a:lnTo>
                  <a:pt x="186" y="1106"/>
                </a:lnTo>
                <a:lnTo>
                  <a:pt x="192" y="1110"/>
                </a:lnTo>
                <a:lnTo>
                  <a:pt x="200" y="1113"/>
                </a:lnTo>
                <a:lnTo>
                  <a:pt x="219" y="1121"/>
                </a:lnTo>
                <a:lnTo>
                  <a:pt x="243" y="1128"/>
                </a:lnTo>
                <a:lnTo>
                  <a:pt x="270" y="1134"/>
                </a:lnTo>
                <a:lnTo>
                  <a:pt x="324" y="1148"/>
                </a:lnTo>
                <a:lnTo>
                  <a:pt x="348" y="1154"/>
                </a:lnTo>
                <a:lnTo>
                  <a:pt x="368" y="1161"/>
                </a:lnTo>
                <a:lnTo>
                  <a:pt x="368" y="1161"/>
                </a:lnTo>
                <a:lnTo>
                  <a:pt x="383" y="1167"/>
                </a:lnTo>
                <a:lnTo>
                  <a:pt x="399" y="1176"/>
                </a:lnTo>
                <a:lnTo>
                  <a:pt x="414" y="1185"/>
                </a:lnTo>
                <a:lnTo>
                  <a:pt x="429" y="1196"/>
                </a:lnTo>
                <a:lnTo>
                  <a:pt x="458" y="1218"/>
                </a:lnTo>
                <a:lnTo>
                  <a:pt x="480" y="1239"/>
                </a:lnTo>
                <a:lnTo>
                  <a:pt x="480" y="1239"/>
                </a:lnTo>
                <a:lnTo>
                  <a:pt x="497" y="1256"/>
                </a:lnTo>
                <a:lnTo>
                  <a:pt x="509" y="1266"/>
                </a:lnTo>
                <a:lnTo>
                  <a:pt x="516" y="1274"/>
                </a:lnTo>
                <a:lnTo>
                  <a:pt x="534" y="1304"/>
                </a:lnTo>
                <a:lnTo>
                  <a:pt x="534" y="1304"/>
                </a:lnTo>
                <a:lnTo>
                  <a:pt x="504" y="1349"/>
                </a:lnTo>
                <a:lnTo>
                  <a:pt x="480" y="1380"/>
                </a:lnTo>
                <a:lnTo>
                  <a:pt x="467" y="1398"/>
                </a:lnTo>
                <a:lnTo>
                  <a:pt x="467" y="1398"/>
                </a:lnTo>
                <a:lnTo>
                  <a:pt x="458" y="1403"/>
                </a:lnTo>
                <a:lnTo>
                  <a:pt x="449" y="1407"/>
                </a:lnTo>
                <a:lnTo>
                  <a:pt x="437" y="1410"/>
                </a:lnTo>
                <a:lnTo>
                  <a:pt x="425" y="1412"/>
                </a:lnTo>
                <a:lnTo>
                  <a:pt x="425" y="1412"/>
                </a:lnTo>
                <a:lnTo>
                  <a:pt x="413" y="1410"/>
                </a:lnTo>
                <a:lnTo>
                  <a:pt x="399" y="1407"/>
                </a:lnTo>
                <a:lnTo>
                  <a:pt x="387" y="1403"/>
                </a:lnTo>
                <a:lnTo>
                  <a:pt x="378" y="1401"/>
                </a:lnTo>
                <a:lnTo>
                  <a:pt x="378" y="1401"/>
                </a:lnTo>
                <a:lnTo>
                  <a:pt x="363" y="1400"/>
                </a:lnTo>
                <a:lnTo>
                  <a:pt x="356" y="1398"/>
                </a:lnTo>
                <a:lnTo>
                  <a:pt x="347" y="1400"/>
                </a:lnTo>
                <a:lnTo>
                  <a:pt x="347" y="1400"/>
                </a:lnTo>
                <a:lnTo>
                  <a:pt x="317" y="1406"/>
                </a:lnTo>
                <a:lnTo>
                  <a:pt x="302" y="1410"/>
                </a:lnTo>
                <a:lnTo>
                  <a:pt x="294" y="1413"/>
                </a:lnTo>
                <a:lnTo>
                  <a:pt x="294" y="1413"/>
                </a:lnTo>
                <a:lnTo>
                  <a:pt x="288" y="1419"/>
                </a:lnTo>
                <a:lnTo>
                  <a:pt x="285" y="1422"/>
                </a:lnTo>
                <a:lnTo>
                  <a:pt x="285" y="1422"/>
                </a:lnTo>
                <a:lnTo>
                  <a:pt x="293" y="1424"/>
                </a:lnTo>
                <a:lnTo>
                  <a:pt x="299" y="1424"/>
                </a:lnTo>
                <a:lnTo>
                  <a:pt x="305" y="1422"/>
                </a:lnTo>
                <a:lnTo>
                  <a:pt x="305" y="1422"/>
                </a:lnTo>
                <a:lnTo>
                  <a:pt x="317" y="1419"/>
                </a:lnTo>
                <a:lnTo>
                  <a:pt x="317" y="1419"/>
                </a:lnTo>
                <a:lnTo>
                  <a:pt x="326" y="1416"/>
                </a:lnTo>
                <a:lnTo>
                  <a:pt x="326" y="1416"/>
                </a:lnTo>
                <a:lnTo>
                  <a:pt x="344" y="1422"/>
                </a:lnTo>
                <a:lnTo>
                  <a:pt x="356" y="1427"/>
                </a:lnTo>
                <a:lnTo>
                  <a:pt x="366" y="1428"/>
                </a:lnTo>
                <a:lnTo>
                  <a:pt x="366" y="1428"/>
                </a:lnTo>
                <a:lnTo>
                  <a:pt x="381" y="1431"/>
                </a:lnTo>
                <a:lnTo>
                  <a:pt x="390" y="1433"/>
                </a:lnTo>
                <a:lnTo>
                  <a:pt x="384" y="1442"/>
                </a:lnTo>
                <a:lnTo>
                  <a:pt x="384" y="1442"/>
                </a:lnTo>
                <a:lnTo>
                  <a:pt x="405" y="1440"/>
                </a:lnTo>
                <a:lnTo>
                  <a:pt x="405" y="1440"/>
                </a:lnTo>
                <a:lnTo>
                  <a:pt x="419" y="1440"/>
                </a:lnTo>
                <a:lnTo>
                  <a:pt x="435" y="1442"/>
                </a:lnTo>
                <a:lnTo>
                  <a:pt x="435" y="1442"/>
                </a:lnTo>
                <a:lnTo>
                  <a:pt x="437" y="1443"/>
                </a:lnTo>
                <a:lnTo>
                  <a:pt x="435" y="1445"/>
                </a:lnTo>
                <a:lnTo>
                  <a:pt x="426" y="1449"/>
                </a:lnTo>
                <a:lnTo>
                  <a:pt x="411" y="1457"/>
                </a:lnTo>
                <a:lnTo>
                  <a:pt x="411" y="1457"/>
                </a:lnTo>
                <a:lnTo>
                  <a:pt x="389" y="1454"/>
                </a:lnTo>
                <a:lnTo>
                  <a:pt x="368" y="1454"/>
                </a:lnTo>
                <a:lnTo>
                  <a:pt x="357" y="1454"/>
                </a:lnTo>
                <a:lnTo>
                  <a:pt x="348" y="1457"/>
                </a:lnTo>
                <a:lnTo>
                  <a:pt x="348" y="1457"/>
                </a:lnTo>
                <a:lnTo>
                  <a:pt x="338" y="1458"/>
                </a:lnTo>
                <a:lnTo>
                  <a:pt x="329" y="1463"/>
                </a:lnTo>
                <a:lnTo>
                  <a:pt x="314" y="1473"/>
                </a:lnTo>
                <a:lnTo>
                  <a:pt x="305" y="1482"/>
                </a:lnTo>
                <a:lnTo>
                  <a:pt x="300" y="1487"/>
                </a:lnTo>
                <a:lnTo>
                  <a:pt x="332" y="1469"/>
                </a:lnTo>
                <a:lnTo>
                  <a:pt x="344" y="1469"/>
                </a:lnTo>
                <a:lnTo>
                  <a:pt x="335" y="1490"/>
                </a:lnTo>
                <a:lnTo>
                  <a:pt x="335" y="1490"/>
                </a:lnTo>
                <a:lnTo>
                  <a:pt x="338" y="1487"/>
                </a:lnTo>
                <a:lnTo>
                  <a:pt x="342" y="1482"/>
                </a:lnTo>
                <a:lnTo>
                  <a:pt x="350" y="1476"/>
                </a:lnTo>
                <a:lnTo>
                  <a:pt x="354" y="1473"/>
                </a:lnTo>
                <a:lnTo>
                  <a:pt x="360" y="1473"/>
                </a:lnTo>
                <a:lnTo>
                  <a:pt x="360" y="1473"/>
                </a:lnTo>
                <a:lnTo>
                  <a:pt x="390" y="1470"/>
                </a:lnTo>
                <a:lnTo>
                  <a:pt x="405" y="1470"/>
                </a:lnTo>
                <a:lnTo>
                  <a:pt x="416" y="1472"/>
                </a:lnTo>
                <a:lnTo>
                  <a:pt x="416" y="1472"/>
                </a:lnTo>
                <a:lnTo>
                  <a:pt x="425" y="1473"/>
                </a:lnTo>
                <a:lnTo>
                  <a:pt x="437" y="1476"/>
                </a:lnTo>
                <a:lnTo>
                  <a:pt x="452" y="1478"/>
                </a:lnTo>
                <a:lnTo>
                  <a:pt x="444" y="1506"/>
                </a:lnTo>
                <a:lnTo>
                  <a:pt x="444" y="1506"/>
                </a:lnTo>
                <a:lnTo>
                  <a:pt x="446" y="1503"/>
                </a:lnTo>
                <a:lnTo>
                  <a:pt x="450" y="1497"/>
                </a:lnTo>
                <a:lnTo>
                  <a:pt x="459" y="1490"/>
                </a:lnTo>
                <a:lnTo>
                  <a:pt x="464" y="1487"/>
                </a:lnTo>
                <a:lnTo>
                  <a:pt x="470" y="1487"/>
                </a:lnTo>
                <a:lnTo>
                  <a:pt x="470" y="1487"/>
                </a:lnTo>
                <a:lnTo>
                  <a:pt x="482" y="1485"/>
                </a:lnTo>
                <a:lnTo>
                  <a:pt x="492" y="1482"/>
                </a:lnTo>
                <a:lnTo>
                  <a:pt x="509" y="1478"/>
                </a:lnTo>
                <a:lnTo>
                  <a:pt x="509" y="1478"/>
                </a:lnTo>
                <a:lnTo>
                  <a:pt x="515" y="1475"/>
                </a:lnTo>
                <a:lnTo>
                  <a:pt x="524" y="1470"/>
                </a:lnTo>
                <a:lnTo>
                  <a:pt x="531" y="1464"/>
                </a:lnTo>
                <a:lnTo>
                  <a:pt x="536" y="1463"/>
                </a:lnTo>
                <a:lnTo>
                  <a:pt x="536" y="1463"/>
                </a:lnTo>
                <a:lnTo>
                  <a:pt x="540" y="1463"/>
                </a:lnTo>
                <a:lnTo>
                  <a:pt x="546" y="1466"/>
                </a:lnTo>
                <a:lnTo>
                  <a:pt x="555" y="1472"/>
                </a:lnTo>
                <a:lnTo>
                  <a:pt x="555" y="1472"/>
                </a:lnTo>
                <a:lnTo>
                  <a:pt x="551" y="1457"/>
                </a:lnTo>
                <a:lnTo>
                  <a:pt x="546" y="1437"/>
                </a:lnTo>
                <a:lnTo>
                  <a:pt x="546" y="1437"/>
                </a:lnTo>
                <a:lnTo>
                  <a:pt x="545" y="1434"/>
                </a:lnTo>
                <a:lnTo>
                  <a:pt x="545" y="1430"/>
                </a:lnTo>
                <a:lnTo>
                  <a:pt x="546" y="1424"/>
                </a:lnTo>
                <a:lnTo>
                  <a:pt x="552" y="1413"/>
                </a:lnTo>
                <a:lnTo>
                  <a:pt x="552" y="1413"/>
                </a:lnTo>
                <a:lnTo>
                  <a:pt x="564" y="1388"/>
                </a:lnTo>
                <a:lnTo>
                  <a:pt x="569" y="1377"/>
                </a:lnTo>
                <a:lnTo>
                  <a:pt x="572" y="1374"/>
                </a:lnTo>
                <a:lnTo>
                  <a:pt x="575" y="1374"/>
                </a:lnTo>
                <a:lnTo>
                  <a:pt x="575" y="1374"/>
                </a:lnTo>
                <a:lnTo>
                  <a:pt x="581" y="1374"/>
                </a:lnTo>
                <a:lnTo>
                  <a:pt x="588" y="1374"/>
                </a:lnTo>
                <a:lnTo>
                  <a:pt x="593" y="1374"/>
                </a:lnTo>
                <a:lnTo>
                  <a:pt x="597" y="1373"/>
                </a:lnTo>
                <a:lnTo>
                  <a:pt x="602" y="1370"/>
                </a:lnTo>
                <a:lnTo>
                  <a:pt x="605" y="1365"/>
                </a:lnTo>
                <a:lnTo>
                  <a:pt x="605" y="1365"/>
                </a:lnTo>
                <a:lnTo>
                  <a:pt x="609" y="1358"/>
                </a:lnTo>
                <a:lnTo>
                  <a:pt x="612" y="1349"/>
                </a:lnTo>
                <a:lnTo>
                  <a:pt x="617" y="1331"/>
                </a:lnTo>
                <a:lnTo>
                  <a:pt x="621" y="1311"/>
                </a:lnTo>
                <a:lnTo>
                  <a:pt x="624" y="1298"/>
                </a:lnTo>
                <a:lnTo>
                  <a:pt x="624" y="1298"/>
                </a:lnTo>
                <a:lnTo>
                  <a:pt x="630" y="1287"/>
                </a:lnTo>
                <a:lnTo>
                  <a:pt x="639" y="1278"/>
                </a:lnTo>
                <a:lnTo>
                  <a:pt x="647" y="1272"/>
                </a:lnTo>
                <a:lnTo>
                  <a:pt x="653" y="1271"/>
                </a:lnTo>
                <a:lnTo>
                  <a:pt x="653" y="1271"/>
                </a:lnTo>
                <a:lnTo>
                  <a:pt x="672" y="1275"/>
                </a:lnTo>
                <a:lnTo>
                  <a:pt x="714" y="1284"/>
                </a:lnTo>
                <a:lnTo>
                  <a:pt x="740" y="1287"/>
                </a:lnTo>
                <a:lnTo>
                  <a:pt x="765" y="1290"/>
                </a:lnTo>
                <a:lnTo>
                  <a:pt x="788" y="1289"/>
                </a:lnTo>
                <a:lnTo>
                  <a:pt x="798" y="1287"/>
                </a:lnTo>
                <a:lnTo>
                  <a:pt x="807" y="1286"/>
                </a:lnTo>
                <a:lnTo>
                  <a:pt x="807" y="1286"/>
                </a:lnTo>
                <a:lnTo>
                  <a:pt x="839" y="1274"/>
                </a:lnTo>
                <a:lnTo>
                  <a:pt x="867" y="1262"/>
                </a:lnTo>
                <a:lnTo>
                  <a:pt x="888" y="1253"/>
                </a:lnTo>
                <a:lnTo>
                  <a:pt x="896" y="1250"/>
                </a:lnTo>
                <a:lnTo>
                  <a:pt x="902" y="1248"/>
                </a:lnTo>
                <a:lnTo>
                  <a:pt x="902" y="1248"/>
                </a:lnTo>
                <a:lnTo>
                  <a:pt x="914" y="1253"/>
                </a:lnTo>
                <a:lnTo>
                  <a:pt x="936" y="1262"/>
                </a:lnTo>
                <a:lnTo>
                  <a:pt x="996" y="1287"/>
                </a:lnTo>
                <a:lnTo>
                  <a:pt x="1029" y="1299"/>
                </a:lnTo>
                <a:lnTo>
                  <a:pt x="1056" y="1308"/>
                </a:lnTo>
                <a:lnTo>
                  <a:pt x="1067" y="1311"/>
                </a:lnTo>
                <a:lnTo>
                  <a:pt x="1076" y="1311"/>
                </a:lnTo>
                <a:lnTo>
                  <a:pt x="1082" y="1311"/>
                </a:lnTo>
                <a:lnTo>
                  <a:pt x="1083" y="1310"/>
                </a:lnTo>
                <a:lnTo>
                  <a:pt x="1085" y="1308"/>
                </a:lnTo>
                <a:lnTo>
                  <a:pt x="1089" y="1287"/>
                </a:lnTo>
                <a:lnTo>
                  <a:pt x="1089" y="1287"/>
                </a:lnTo>
                <a:lnTo>
                  <a:pt x="1097" y="1295"/>
                </a:lnTo>
                <a:lnTo>
                  <a:pt x="1115" y="1308"/>
                </a:lnTo>
                <a:lnTo>
                  <a:pt x="1125" y="1314"/>
                </a:lnTo>
                <a:lnTo>
                  <a:pt x="1133" y="1319"/>
                </a:lnTo>
                <a:lnTo>
                  <a:pt x="1136" y="1319"/>
                </a:lnTo>
                <a:lnTo>
                  <a:pt x="1139" y="1319"/>
                </a:lnTo>
                <a:lnTo>
                  <a:pt x="1140" y="1316"/>
                </a:lnTo>
                <a:lnTo>
                  <a:pt x="1142" y="1313"/>
                </a:lnTo>
                <a:lnTo>
                  <a:pt x="1142" y="1313"/>
                </a:lnTo>
                <a:lnTo>
                  <a:pt x="1140" y="1305"/>
                </a:lnTo>
                <a:lnTo>
                  <a:pt x="1139" y="1298"/>
                </a:lnTo>
                <a:lnTo>
                  <a:pt x="1134" y="1290"/>
                </a:lnTo>
                <a:lnTo>
                  <a:pt x="1131" y="1284"/>
                </a:lnTo>
                <a:lnTo>
                  <a:pt x="1124" y="1275"/>
                </a:lnTo>
                <a:lnTo>
                  <a:pt x="1121" y="1272"/>
                </a:lnTo>
                <a:lnTo>
                  <a:pt x="1121" y="1272"/>
                </a:lnTo>
                <a:lnTo>
                  <a:pt x="1151" y="1281"/>
                </a:lnTo>
                <a:lnTo>
                  <a:pt x="1215" y="1299"/>
                </a:lnTo>
                <a:lnTo>
                  <a:pt x="1247" y="1307"/>
                </a:lnTo>
                <a:lnTo>
                  <a:pt x="1274" y="1313"/>
                </a:lnTo>
                <a:lnTo>
                  <a:pt x="1283" y="1314"/>
                </a:lnTo>
                <a:lnTo>
                  <a:pt x="1289" y="1314"/>
                </a:lnTo>
                <a:lnTo>
                  <a:pt x="1290" y="1314"/>
                </a:lnTo>
                <a:lnTo>
                  <a:pt x="1290" y="1313"/>
                </a:lnTo>
                <a:lnTo>
                  <a:pt x="1287" y="1310"/>
                </a:lnTo>
                <a:lnTo>
                  <a:pt x="1287" y="1310"/>
                </a:lnTo>
                <a:lnTo>
                  <a:pt x="1277" y="1302"/>
                </a:lnTo>
                <a:lnTo>
                  <a:pt x="1266" y="1298"/>
                </a:lnTo>
                <a:lnTo>
                  <a:pt x="1257" y="1293"/>
                </a:lnTo>
                <a:lnTo>
                  <a:pt x="1247" y="1290"/>
                </a:lnTo>
                <a:lnTo>
                  <a:pt x="1221" y="1284"/>
                </a:lnTo>
                <a:lnTo>
                  <a:pt x="1191" y="1277"/>
                </a:lnTo>
                <a:lnTo>
                  <a:pt x="1191" y="1277"/>
                </a:lnTo>
                <a:lnTo>
                  <a:pt x="1154" y="1263"/>
                </a:lnTo>
                <a:lnTo>
                  <a:pt x="1116" y="1247"/>
                </a:lnTo>
                <a:lnTo>
                  <a:pt x="1085" y="1230"/>
                </a:lnTo>
                <a:lnTo>
                  <a:pt x="1065" y="1218"/>
                </a:lnTo>
                <a:lnTo>
                  <a:pt x="1065" y="1218"/>
                </a:lnTo>
                <a:lnTo>
                  <a:pt x="1044" y="1206"/>
                </a:lnTo>
                <a:lnTo>
                  <a:pt x="1008" y="1188"/>
                </a:lnTo>
                <a:lnTo>
                  <a:pt x="930" y="1149"/>
                </a:lnTo>
                <a:lnTo>
                  <a:pt x="909" y="1139"/>
                </a:lnTo>
                <a:lnTo>
                  <a:pt x="909" y="1139"/>
                </a:lnTo>
                <a:lnTo>
                  <a:pt x="914" y="1136"/>
                </a:lnTo>
                <a:lnTo>
                  <a:pt x="921" y="1128"/>
                </a:lnTo>
                <a:lnTo>
                  <a:pt x="926" y="1124"/>
                </a:lnTo>
                <a:lnTo>
                  <a:pt x="929" y="1119"/>
                </a:lnTo>
                <a:lnTo>
                  <a:pt x="930" y="1116"/>
                </a:lnTo>
                <a:lnTo>
                  <a:pt x="929" y="1112"/>
                </a:lnTo>
                <a:lnTo>
                  <a:pt x="929" y="1112"/>
                </a:lnTo>
                <a:lnTo>
                  <a:pt x="927" y="1107"/>
                </a:lnTo>
                <a:lnTo>
                  <a:pt x="924" y="1098"/>
                </a:lnTo>
                <a:lnTo>
                  <a:pt x="918" y="1079"/>
                </a:lnTo>
                <a:lnTo>
                  <a:pt x="912" y="1050"/>
                </a:lnTo>
                <a:lnTo>
                  <a:pt x="912" y="1050"/>
                </a:lnTo>
                <a:lnTo>
                  <a:pt x="927" y="1059"/>
                </a:lnTo>
                <a:lnTo>
                  <a:pt x="938" y="1062"/>
                </a:lnTo>
                <a:lnTo>
                  <a:pt x="942" y="1062"/>
                </a:lnTo>
                <a:lnTo>
                  <a:pt x="944" y="1061"/>
                </a:lnTo>
                <a:lnTo>
                  <a:pt x="944" y="1061"/>
                </a:lnTo>
                <a:lnTo>
                  <a:pt x="942" y="1055"/>
                </a:lnTo>
                <a:lnTo>
                  <a:pt x="939" y="1047"/>
                </a:lnTo>
                <a:lnTo>
                  <a:pt x="932" y="1029"/>
                </a:lnTo>
                <a:lnTo>
                  <a:pt x="918" y="1005"/>
                </a:lnTo>
                <a:lnTo>
                  <a:pt x="918" y="1005"/>
                </a:lnTo>
                <a:lnTo>
                  <a:pt x="917" y="990"/>
                </a:lnTo>
                <a:lnTo>
                  <a:pt x="915" y="960"/>
                </a:lnTo>
                <a:lnTo>
                  <a:pt x="915" y="947"/>
                </a:lnTo>
                <a:lnTo>
                  <a:pt x="917" y="935"/>
                </a:lnTo>
                <a:lnTo>
                  <a:pt x="918" y="932"/>
                </a:lnTo>
                <a:lnTo>
                  <a:pt x="920" y="930"/>
                </a:lnTo>
                <a:lnTo>
                  <a:pt x="923" y="930"/>
                </a:lnTo>
                <a:lnTo>
                  <a:pt x="926" y="933"/>
                </a:lnTo>
                <a:lnTo>
                  <a:pt x="926" y="933"/>
                </a:lnTo>
                <a:lnTo>
                  <a:pt x="933" y="941"/>
                </a:lnTo>
                <a:lnTo>
                  <a:pt x="939" y="942"/>
                </a:lnTo>
                <a:lnTo>
                  <a:pt x="944" y="941"/>
                </a:lnTo>
                <a:lnTo>
                  <a:pt x="948" y="936"/>
                </a:lnTo>
                <a:lnTo>
                  <a:pt x="950" y="930"/>
                </a:lnTo>
                <a:lnTo>
                  <a:pt x="953" y="923"/>
                </a:lnTo>
                <a:lnTo>
                  <a:pt x="953" y="914"/>
                </a:lnTo>
                <a:lnTo>
                  <a:pt x="953" y="905"/>
                </a:lnTo>
                <a:lnTo>
                  <a:pt x="953" y="905"/>
                </a:lnTo>
                <a:lnTo>
                  <a:pt x="950" y="888"/>
                </a:lnTo>
                <a:lnTo>
                  <a:pt x="947" y="875"/>
                </a:lnTo>
                <a:lnTo>
                  <a:pt x="945" y="867"/>
                </a:lnTo>
                <a:lnTo>
                  <a:pt x="945" y="867"/>
                </a:lnTo>
                <a:lnTo>
                  <a:pt x="948" y="869"/>
                </a:lnTo>
                <a:lnTo>
                  <a:pt x="948" y="869"/>
                </a:lnTo>
                <a:lnTo>
                  <a:pt x="951" y="870"/>
                </a:lnTo>
                <a:lnTo>
                  <a:pt x="956" y="870"/>
                </a:lnTo>
                <a:lnTo>
                  <a:pt x="966" y="867"/>
                </a:lnTo>
                <a:lnTo>
                  <a:pt x="974" y="861"/>
                </a:lnTo>
                <a:lnTo>
                  <a:pt x="977" y="858"/>
                </a:lnTo>
                <a:lnTo>
                  <a:pt x="977" y="857"/>
                </a:lnTo>
                <a:lnTo>
                  <a:pt x="977" y="857"/>
                </a:lnTo>
                <a:lnTo>
                  <a:pt x="969" y="846"/>
                </a:lnTo>
                <a:lnTo>
                  <a:pt x="956" y="830"/>
                </a:lnTo>
                <a:lnTo>
                  <a:pt x="944" y="815"/>
                </a:lnTo>
                <a:lnTo>
                  <a:pt x="942" y="812"/>
                </a:lnTo>
                <a:lnTo>
                  <a:pt x="942" y="810"/>
                </a:lnTo>
                <a:lnTo>
                  <a:pt x="944" y="810"/>
                </a:lnTo>
                <a:lnTo>
                  <a:pt x="944" y="810"/>
                </a:lnTo>
                <a:lnTo>
                  <a:pt x="954" y="813"/>
                </a:lnTo>
                <a:lnTo>
                  <a:pt x="966" y="815"/>
                </a:lnTo>
                <a:lnTo>
                  <a:pt x="971" y="815"/>
                </a:lnTo>
                <a:lnTo>
                  <a:pt x="974" y="812"/>
                </a:lnTo>
                <a:lnTo>
                  <a:pt x="975" y="809"/>
                </a:lnTo>
                <a:lnTo>
                  <a:pt x="972" y="803"/>
                </a:lnTo>
                <a:lnTo>
                  <a:pt x="972" y="803"/>
                </a:lnTo>
                <a:lnTo>
                  <a:pt x="953" y="770"/>
                </a:lnTo>
                <a:lnTo>
                  <a:pt x="945" y="756"/>
                </a:lnTo>
                <a:lnTo>
                  <a:pt x="944" y="753"/>
                </a:lnTo>
                <a:lnTo>
                  <a:pt x="944" y="752"/>
                </a:lnTo>
                <a:lnTo>
                  <a:pt x="945" y="753"/>
                </a:lnTo>
                <a:lnTo>
                  <a:pt x="945" y="753"/>
                </a:lnTo>
                <a:lnTo>
                  <a:pt x="950" y="755"/>
                </a:lnTo>
                <a:lnTo>
                  <a:pt x="959" y="756"/>
                </a:lnTo>
                <a:lnTo>
                  <a:pt x="962" y="756"/>
                </a:lnTo>
                <a:lnTo>
                  <a:pt x="965" y="755"/>
                </a:lnTo>
                <a:lnTo>
                  <a:pt x="966" y="753"/>
                </a:lnTo>
                <a:lnTo>
                  <a:pt x="966" y="749"/>
                </a:lnTo>
                <a:lnTo>
                  <a:pt x="966" y="749"/>
                </a:lnTo>
                <a:lnTo>
                  <a:pt x="965" y="744"/>
                </a:lnTo>
                <a:lnTo>
                  <a:pt x="960" y="740"/>
                </a:lnTo>
                <a:lnTo>
                  <a:pt x="953" y="728"/>
                </a:lnTo>
                <a:lnTo>
                  <a:pt x="941" y="713"/>
                </a:lnTo>
                <a:lnTo>
                  <a:pt x="992" y="699"/>
                </a:lnTo>
                <a:lnTo>
                  <a:pt x="992" y="699"/>
                </a:lnTo>
                <a:lnTo>
                  <a:pt x="960" y="675"/>
                </a:lnTo>
                <a:lnTo>
                  <a:pt x="891" y="624"/>
                </a:lnTo>
                <a:lnTo>
                  <a:pt x="857" y="597"/>
                </a:lnTo>
                <a:lnTo>
                  <a:pt x="828" y="573"/>
                </a:lnTo>
                <a:lnTo>
                  <a:pt x="809" y="557"/>
                </a:lnTo>
                <a:lnTo>
                  <a:pt x="806" y="552"/>
                </a:lnTo>
                <a:lnTo>
                  <a:pt x="806" y="552"/>
                </a:lnTo>
                <a:lnTo>
                  <a:pt x="807" y="552"/>
                </a:lnTo>
                <a:lnTo>
                  <a:pt x="807" y="552"/>
                </a:lnTo>
                <a:lnTo>
                  <a:pt x="909" y="561"/>
                </a:lnTo>
                <a:lnTo>
                  <a:pt x="977" y="567"/>
                </a:lnTo>
                <a:lnTo>
                  <a:pt x="1023" y="570"/>
                </a:lnTo>
                <a:lnTo>
                  <a:pt x="1023" y="570"/>
                </a:lnTo>
                <a:lnTo>
                  <a:pt x="1059" y="570"/>
                </a:lnTo>
                <a:lnTo>
                  <a:pt x="1065" y="569"/>
                </a:lnTo>
                <a:lnTo>
                  <a:pt x="1068" y="566"/>
                </a:lnTo>
                <a:lnTo>
                  <a:pt x="1068" y="566"/>
                </a:lnTo>
                <a:lnTo>
                  <a:pt x="1070" y="563"/>
                </a:lnTo>
                <a:lnTo>
                  <a:pt x="1073" y="563"/>
                </a:lnTo>
                <a:lnTo>
                  <a:pt x="1079" y="561"/>
                </a:lnTo>
                <a:lnTo>
                  <a:pt x="1088" y="560"/>
                </a:lnTo>
                <a:lnTo>
                  <a:pt x="1091" y="558"/>
                </a:lnTo>
                <a:lnTo>
                  <a:pt x="1094" y="557"/>
                </a:lnTo>
                <a:lnTo>
                  <a:pt x="1094" y="557"/>
                </a:lnTo>
                <a:lnTo>
                  <a:pt x="1095" y="552"/>
                </a:lnTo>
                <a:lnTo>
                  <a:pt x="1097" y="546"/>
                </a:lnTo>
                <a:lnTo>
                  <a:pt x="1094" y="533"/>
                </a:lnTo>
                <a:lnTo>
                  <a:pt x="1088" y="515"/>
                </a:lnTo>
                <a:lnTo>
                  <a:pt x="1088" y="515"/>
                </a:lnTo>
                <a:lnTo>
                  <a:pt x="1097" y="512"/>
                </a:lnTo>
                <a:lnTo>
                  <a:pt x="1112" y="504"/>
                </a:lnTo>
                <a:lnTo>
                  <a:pt x="1118" y="498"/>
                </a:lnTo>
                <a:lnTo>
                  <a:pt x="1121" y="494"/>
                </a:lnTo>
                <a:lnTo>
                  <a:pt x="1121" y="491"/>
                </a:lnTo>
                <a:lnTo>
                  <a:pt x="1121" y="489"/>
                </a:lnTo>
                <a:lnTo>
                  <a:pt x="1118" y="486"/>
                </a:lnTo>
                <a:lnTo>
                  <a:pt x="1112" y="485"/>
                </a:lnTo>
                <a:lnTo>
                  <a:pt x="1112" y="485"/>
                </a:lnTo>
                <a:lnTo>
                  <a:pt x="1089" y="476"/>
                </a:lnTo>
                <a:lnTo>
                  <a:pt x="1070" y="467"/>
                </a:lnTo>
                <a:lnTo>
                  <a:pt x="1058" y="459"/>
                </a:lnTo>
                <a:lnTo>
                  <a:pt x="1055" y="456"/>
                </a:lnTo>
                <a:lnTo>
                  <a:pt x="1055" y="456"/>
                </a:lnTo>
                <a:lnTo>
                  <a:pt x="1055" y="456"/>
                </a:lnTo>
                <a:lnTo>
                  <a:pt x="1070" y="455"/>
                </a:lnTo>
                <a:lnTo>
                  <a:pt x="1101" y="452"/>
                </a:lnTo>
                <a:lnTo>
                  <a:pt x="1115" y="449"/>
                </a:lnTo>
                <a:lnTo>
                  <a:pt x="1125" y="446"/>
                </a:lnTo>
                <a:lnTo>
                  <a:pt x="1128" y="443"/>
                </a:lnTo>
                <a:lnTo>
                  <a:pt x="1130" y="441"/>
                </a:lnTo>
                <a:lnTo>
                  <a:pt x="1130" y="438"/>
                </a:lnTo>
                <a:lnTo>
                  <a:pt x="1125" y="435"/>
                </a:lnTo>
                <a:lnTo>
                  <a:pt x="1125" y="435"/>
                </a:lnTo>
                <a:lnTo>
                  <a:pt x="1097" y="417"/>
                </a:lnTo>
                <a:lnTo>
                  <a:pt x="1085" y="408"/>
                </a:lnTo>
                <a:lnTo>
                  <a:pt x="1085" y="408"/>
                </a:lnTo>
                <a:lnTo>
                  <a:pt x="1086" y="407"/>
                </a:lnTo>
                <a:lnTo>
                  <a:pt x="1089" y="401"/>
                </a:lnTo>
                <a:lnTo>
                  <a:pt x="1089" y="398"/>
                </a:lnTo>
                <a:lnTo>
                  <a:pt x="1086" y="395"/>
                </a:lnTo>
                <a:lnTo>
                  <a:pt x="1083" y="390"/>
                </a:lnTo>
                <a:lnTo>
                  <a:pt x="1076" y="387"/>
                </a:lnTo>
                <a:lnTo>
                  <a:pt x="1076" y="387"/>
                </a:lnTo>
                <a:lnTo>
                  <a:pt x="1064" y="383"/>
                </a:lnTo>
                <a:lnTo>
                  <a:pt x="1046" y="378"/>
                </a:lnTo>
                <a:lnTo>
                  <a:pt x="1001" y="366"/>
                </a:lnTo>
                <a:lnTo>
                  <a:pt x="912" y="348"/>
                </a:lnTo>
                <a:lnTo>
                  <a:pt x="912" y="348"/>
                </a:lnTo>
                <a:lnTo>
                  <a:pt x="873" y="341"/>
                </a:lnTo>
                <a:lnTo>
                  <a:pt x="824" y="335"/>
                </a:lnTo>
                <a:lnTo>
                  <a:pt x="783" y="329"/>
                </a:lnTo>
                <a:lnTo>
                  <a:pt x="770" y="326"/>
                </a:lnTo>
                <a:lnTo>
                  <a:pt x="765" y="324"/>
                </a:lnTo>
                <a:lnTo>
                  <a:pt x="765" y="324"/>
                </a:lnTo>
                <a:lnTo>
                  <a:pt x="768" y="323"/>
                </a:lnTo>
                <a:lnTo>
                  <a:pt x="777" y="318"/>
                </a:lnTo>
                <a:lnTo>
                  <a:pt x="810" y="308"/>
                </a:lnTo>
                <a:lnTo>
                  <a:pt x="851" y="296"/>
                </a:lnTo>
                <a:lnTo>
                  <a:pt x="887" y="287"/>
                </a:lnTo>
                <a:lnTo>
                  <a:pt x="887" y="287"/>
                </a:lnTo>
                <a:lnTo>
                  <a:pt x="921" y="279"/>
                </a:lnTo>
                <a:lnTo>
                  <a:pt x="938" y="275"/>
                </a:lnTo>
                <a:lnTo>
                  <a:pt x="951" y="269"/>
                </a:lnTo>
                <a:lnTo>
                  <a:pt x="960" y="264"/>
                </a:lnTo>
                <a:lnTo>
                  <a:pt x="962" y="261"/>
                </a:lnTo>
                <a:lnTo>
                  <a:pt x="963" y="260"/>
                </a:lnTo>
                <a:lnTo>
                  <a:pt x="962" y="258"/>
                </a:lnTo>
                <a:lnTo>
                  <a:pt x="957" y="255"/>
                </a:lnTo>
                <a:lnTo>
                  <a:pt x="942" y="254"/>
                </a:lnTo>
                <a:lnTo>
                  <a:pt x="942" y="254"/>
                </a:lnTo>
                <a:lnTo>
                  <a:pt x="920" y="251"/>
                </a:lnTo>
                <a:lnTo>
                  <a:pt x="897" y="251"/>
                </a:lnTo>
                <a:lnTo>
                  <a:pt x="854" y="251"/>
                </a:lnTo>
                <a:lnTo>
                  <a:pt x="807" y="254"/>
                </a:lnTo>
                <a:lnTo>
                  <a:pt x="807" y="254"/>
                </a:lnTo>
                <a:lnTo>
                  <a:pt x="812" y="249"/>
                </a:lnTo>
                <a:lnTo>
                  <a:pt x="816" y="245"/>
                </a:lnTo>
                <a:lnTo>
                  <a:pt x="821" y="239"/>
                </a:lnTo>
                <a:lnTo>
                  <a:pt x="822" y="233"/>
                </a:lnTo>
                <a:lnTo>
                  <a:pt x="822" y="230"/>
                </a:lnTo>
                <a:lnTo>
                  <a:pt x="822" y="227"/>
                </a:lnTo>
                <a:lnTo>
                  <a:pt x="821" y="225"/>
                </a:lnTo>
                <a:lnTo>
                  <a:pt x="818" y="222"/>
                </a:lnTo>
                <a:lnTo>
                  <a:pt x="813" y="221"/>
                </a:lnTo>
                <a:lnTo>
                  <a:pt x="807" y="218"/>
                </a:lnTo>
                <a:lnTo>
                  <a:pt x="807" y="218"/>
                </a:lnTo>
                <a:lnTo>
                  <a:pt x="792" y="216"/>
                </a:lnTo>
                <a:lnTo>
                  <a:pt x="776" y="215"/>
                </a:lnTo>
                <a:lnTo>
                  <a:pt x="756" y="215"/>
                </a:lnTo>
                <a:lnTo>
                  <a:pt x="737" y="216"/>
                </a:lnTo>
                <a:lnTo>
                  <a:pt x="705" y="219"/>
                </a:lnTo>
                <a:lnTo>
                  <a:pt x="692" y="221"/>
                </a:lnTo>
                <a:lnTo>
                  <a:pt x="692" y="221"/>
                </a:lnTo>
                <a:lnTo>
                  <a:pt x="698" y="215"/>
                </a:lnTo>
                <a:lnTo>
                  <a:pt x="704" y="210"/>
                </a:lnTo>
                <a:lnTo>
                  <a:pt x="708" y="203"/>
                </a:lnTo>
                <a:lnTo>
                  <a:pt x="711" y="197"/>
                </a:lnTo>
                <a:lnTo>
                  <a:pt x="711" y="194"/>
                </a:lnTo>
                <a:lnTo>
                  <a:pt x="711" y="192"/>
                </a:lnTo>
                <a:lnTo>
                  <a:pt x="710" y="189"/>
                </a:lnTo>
                <a:lnTo>
                  <a:pt x="707" y="188"/>
                </a:lnTo>
                <a:lnTo>
                  <a:pt x="701" y="188"/>
                </a:lnTo>
                <a:lnTo>
                  <a:pt x="695" y="188"/>
                </a:lnTo>
                <a:lnTo>
                  <a:pt x="695" y="188"/>
                </a:lnTo>
                <a:lnTo>
                  <a:pt x="639" y="192"/>
                </a:lnTo>
                <a:lnTo>
                  <a:pt x="612" y="195"/>
                </a:lnTo>
                <a:lnTo>
                  <a:pt x="612" y="195"/>
                </a:lnTo>
                <a:lnTo>
                  <a:pt x="617" y="191"/>
                </a:lnTo>
                <a:lnTo>
                  <a:pt x="620" y="185"/>
                </a:lnTo>
                <a:lnTo>
                  <a:pt x="623" y="179"/>
                </a:lnTo>
                <a:lnTo>
                  <a:pt x="624" y="173"/>
                </a:lnTo>
                <a:lnTo>
                  <a:pt x="624" y="170"/>
                </a:lnTo>
                <a:lnTo>
                  <a:pt x="623" y="167"/>
                </a:lnTo>
                <a:lnTo>
                  <a:pt x="621" y="165"/>
                </a:lnTo>
                <a:lnTo>
                  <a:pt x="617" y="162"/>
                </a:lnTo>
                <a:lnTo>
                  <a:pt x="612" y="161"/>
                </a:lnTo>
                <a:lnTo>
                  <a:pt x="606" y="161"/>
                </a:lnTo>
                <a:lnTo>
                  <a:pt x="606" y="161"/>
                </a:lnTo>
                <a:lnTo>
                  <a:pt x="590" y="161"/>
                </a:lnTo>
                <a:lnTo>
                  <a:pt x="570" y="162"/>
                </a:lnTo>
                <a:lnTo>
                  <a:pt x="528" y="168"/>
                </a:lnTo>
                <a:lnTo>
                  <a:pt x="491" y="173"/>
                </a:lnTo>
                <a:lnTo>
                  <a:pt x="480" y="174"/>
                </a:lnTo>
                <a:lnTo>
                  <a:pt x="477" y="173"/>
                </a:lnTo>
                <a:lnTo>
                  <a:pt x="476" y="173"/>
                </a:lnTo>
                <a:lnTo>
                  <a:pt x="476" y="173"/>
                </a:lnTo>
                <a:lnTo>
                  <a:pt x="479" y="165"/>
                </a:lnTo>
                <a:lnTo>
                  <a:pt x="489" y="152"/>
                </a:lnTo>
                <a:lnTo>
                  <a:pt x="522" y="113"/>
                </a:lnTo>
                <a:lnTo>
                  <a:pt x="554" y="74"/>
                </a:lnTo>
                <a:lnTo>
                  <a:pt x="570" y="56"/>
                </a:lnTo>
                <a:lnTo>
                  <a:pt x="570" y="56"/>
                </a:lnTo>
                <a:lnTo>
                  <a:pt x="570" y="47"/>
                </a:lnTo>
                <a:lnTo>
                  <a:pt x="569" y="41"/>
                </a:lnTo>
                <a:lnTo>
                  <a:pt x="566" y="35"/>
                </a:lnTo>
                <a:lnTo>
                  <a:pt x="561" y="29"/>
                </a:lnTo>
                <a:lnTo>
                  <a:pt x="557" y="26"/>
                </a:lnTo>
                <a:lnTo>
                  <a:pt x="549" y="24"/>
                </a:lnTo>
                <a:lnTo>
                  <a:pt x="539" y="26"/>
                </a:lnTo>
                <a:lnTo>
                  <a:pt x="539" y="26"/>
                </a:lnTo>
                <a:lnTo>
                  <a:pt x="534" y="29"/>
                </a:lnTo>
                <a:lnTo>
                  <a:pt x="527" y="35"/>
                </a:lnTo>
                <a:lnTo>
                  <a:pt x="510" y="50"/>
                </a:lnTo>
                <a:lnTo>
                  <a:pt x="491" y="69"/>
                </a:lnTo>
                <a:lnTo>
                  <a:pt x="471" y="90"/>
                </a:lnTo>
                <a:lnTo>
                  <a:pt x="438" y="128"/>
                </a:lnTo>
                <a:lnTo>
                  <a:pt x="428" y="140"/>
                </a:lnTo>
                <a:lnTo>
                  <a:pt x="423" y="143"/>
                </a:lnTo>
                <a:lnTo>
                  <a:pt x="423" y="143"/>
                </a:lnTo>
                <a:lnTo>
                  <a:pt x="426" y="138"/>
                </a:lnTo>
                <a:lnTo>
                  <a:pt x="434" y="125"/>
                </a:lnTo>
                <a:lnTo>
                  <a:pt x="458" y="87"/>
                </a:lnTo>
                <a:lnTo>
                  <a:pt x="483" y="50"/>
                </a:lnTo>
                <a:lnTo>
                  <a:pt x="494" y="32"/>
                </a:lnTo>
                <a:lnTo>
                  <a:pt x="494" y="32"/>
                </a:lnTo>
                <a:lnTo>
                  <a:pt x="498" y="24"/>
                </a:lnTo>
                <a:lnTo>
                  <a:pt x="506" y="12"/>
                </a:lnTo>
                <a:lnTo>
                  <a:pt x="507" y="6"/>
                </a:lnTo>
                <a:lnTo>
                  <a:pt x="507" y="3"/>
                </a:lnTo>
                <a:lnTo>
                  <a:pt x="506" y="2"/>
                </a:lnTo>
                <a:lnTo>
                  <a:pt x="504" y="0"/>
                </a:lnTo>
                <a:lnTo>
                  <a:pt x="501" y="0"/>
                </a:lnTo>
                <a:lnTo>
                  <a:pt x="492" y="3"/>
                </a:lnTo>
                <a:lnTo>
                  <a:pt x="492" y="3"/>
                </a:lnTo>
                <a:lnTo>
                  <a:pt x="483" y="9"/>
                </a:lnTo>
                <a:lnTo>
                  <a:pt x="471" y="21"/>
                </a:lnTo>
                <a:lnTo>
                  <a:pt x="438" y="59"/>
                </a:lnTo>
                <a:lnTo>
                  <a:pt x="395" y="110"/>
                </a:lnTo>
                <a:lnTo>
                  <a:pt x="347" y="171"/>
                </a:lnTo>
                <a:lnTo>
                  <a:pt x="300" y="234"/>
                </a:lnTo>
                <a:lnTo>
                  <a:pt x="258" y="294"/>
                </a:lnTo>
                <a:lnTo>
                  <a:pt x="240" y="323"/>
                </a:lnTo>
                <a:lnTo>
                  <a:pt x="227" y="347"/>
                </a:lnTo>
                <a:lnTo>
                  <a:pt x="216" y="369"/>
                </a:lnTo>
                <a:lnTo>
                  <a:pt x="209" y="386"/>
                </a:lnTo>
                <a:lnTo>
                  <a:pt x="209" y="386"/>
                </a:lnTo>
                <a:lnTo>
                  <a:pt x="206" y="401"/>
                </a:lnTo>
                <a:lnTo>
                  <a:pt x="206" y="416"/>
                </a:lnTo>
                <a:lnTo>
                  <a:pt x="207" y="429"/>
                </a:lnTo>
                <a:lnTo>
                  <a:pt x="212" y="444"/>
                </a:lnTo>
                <a:lnTo>
                  <a:pt x="218" y="459"/>
                </a:lnTo>
                <a:lnTo>
                  <a:pt x="225" y="474"/>
                </a:lnTo>
                <a:lnTo>
                  <a:pt x="243" y="504"/>
                </a:lnTo>
                <a:lnTo>
                  <a:pt x="284" y="561"/>
                </a:lnTo>
                <a:lnTo>
                  <a:pt x="300" y="588"/>
                </a:lnTo>
                <a:lnTo>
                  <a:pt x="308" y="602"/>
                </a:lnTo>
                <a:lnTo>
                  <a:pt x="312" y="615"/>
                </a:lnTo>
                <a:lnTo>
                  <a:pt x="312" y="615"/>
                </a:lnTo>
                <a:lnTo>
                  <a:pt x="317" y="630"/>
                </a:lnTo>
                <a:lnTo>
                  <a:pt x="320" y="648"/>
                </a:lnTo>
                <a:lnTo>
                  <a:pt x="323" y="690"/>
                </a:lnTo>
                <a:lnTo>
                  <a:pt x="324" y="738"/>
                </a:lnTo>
                <a:lnTo>
                  <a:pt x="326" y="786"/>
                </a:lnTo>
                <a:lnTo>
                  <a:pt x="323" y="869"/>
                </a:lnTo>
                <a:lnTo>
                  <a:pt x="321" y="905"/>
                </a:lnTo>
                <a:lnTo>
                  <a:pt x="321" y="905"/>
                </a:lnTo>
                <a:close/>
                <a:moveTo>
                  <a:pt x="555" y="1353"/>
                </a:moveTo>
                <a:lnTo>
                  <a:pt x="501" y="1425"/>
                </a:lnTo>
                <a:lnTo>
                  <a:pt x="501" y="1425"/>
                </a:lnTo>
                <a:lnTo>
                  <a:pt x="492" y="1434"/>
                </a:lnTo>
                <a:lnTo>
                  <a:pt x="485" y="1440"/>
                </a:lnTo>
                <a:lnTo>
                  <a:pt x="479" y="1445"/>
                </a:lnTo>
                <a:lnTo>
                  <a:pt x="479" y="1445"/>
                </a:lnTo>
                <a:lnTo>
                  <a:pt x="477" y="1445"/>
                </a:lnTo>
                <a:lnTo>
                  <a:pt x="479" y="1443"/>
                </a:lnTo>
                <a:lnTo>
                  <a:pt x="482" y="1436"/>
                </a:lnTo>
                <a:lnTo>
                  <a:pt x="498" y="1409"/>
                </a:lnTo>
                <a:lnTo>
                  <a:pt x="527" y="1362"/>
                </a:lnTo>
                <a:lnTo>
                  <a:pt x="527" y="1362"/>
                </a:lnTo>
                <a:lnTo>
                  <a:pt x="546" y="1326"/>
                </a:lnTo>
                <a:lnTo>
                  <a:pt x="555" y="1353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" name="Freeform 14">
            <a:extLst>
              <a:ext uri="{FF2B5EF4-FFF2-40B4-BE49-F238E27FC236}">
                <a16:creationId xmlns:a16="http://schemas.microsoft.com/office/drawing/2014/main" id="{98146A61-B6BE-4252-B182-3EA20F6EA0A2}"/>
              </a:ext>
            </a:extLst>
          </p:cNvPr>
          <p:cNvSpPr>
            <a:spLocks noEditPoints="1"/>
          </p:cNvSpPr>
          <p:nvPr/>
        </p:nvSpPr>
        <p:spPr bwMode="auto">
          <a:xfrm>
            <a:off x="756457" y="4492260"/>
            <a:ext cx="2601057" cy="1607356"/>
          </a:xfrm>
          <a:custGeom>
            <a:avLst/>
            <a:gdLst>
              <a:gd name="T0" fmla="*/ 243 w 2238"/>
              <a:gd name="T1" fmla="*/ 610 h 1383"/>
              <a:gd name="T2" fmla="*/ 66 w 2238"/>
              <a:gd name="T3" fmla="*/ 691 h 1383"/>
              <a:gd name="T4" fmla="*/ 33 w 2238"/>
              <a:gd name="T5" fmla="*/ 729 h 1383"/>
              <a:gd name="T6" fmla="*/ 357 w 2238"/>
              <a:gd name="T7" fmla="*/ 624 h 1383"/>
              <a:gd name="T8" fmla="*/ 366 w 2238"/>
              <a:gd name="T9" fmla="*/ 658 h 1383"/>
              <a:gd name="T10" fmla="*/ 12 w 2238"/>
              <a:gd name="T11" fmla="*/ 810 h 1383"/>
              <a:gd name="T12" fmla="*/ 159 w 2238"/>
              <a:gd name="T13" fmla="*/ 783 h 1383"/>
              <a:gd name="T14" fmla="*/ 194 w 2238"/>
              <a:gd name="T15" fmla="*/ 805 h 1383"/>
              <a:gd name="T16" fmla="*/ 284 w 2238"/>
              <a:gd name="T17" fmla="*/ 798 h 1383"/>
              <a:gd name="T18" fmla="*/ 471 w 2238"/>
              <a:gd name="T19" fmla="*/ 777 h 1383"/>
              <a:gd name="T20" fmla="*/ 543 w 2238"/>
              <a:gd name="T21" fmla="*/ 843 h 1383"/>
              <a:gd name="T22" fmla="*/ 729 w 2238"/>
              <a:gd name="T23" fmla="*/ 832 h 1383"/>
              <a:gd name="T24" fmla="*/ 857 w 2238"/>
              <a:gd name="T25" fmla="*/ 786 h 1383"/>
              <a:gd name="T26" fmla="*/ 944 w 2238"/>
              <a:gd name="T27" fmla="*/ 816 h 1383"/>
              <a:gd name="T28" fmla="*/ 974 w 2238"/>
              <a:gd name="T29" fmla="*/ 960 h 1383"/>
              <a:gd name="T30" fmla="*/ 1016 w 2238"/>
              <a:gd name="T31" fmla="*/ 1014 h 1383"/>
              <a:gd name="T32" fmla="*/ 1032 w 2238"/>
              <a:gd name="T33" fmla="*/ 1032 h 1383"/>
              <a:gd name="T34" fmla="*/ 1088 w 2238"/>
              <a:gd name="T35" fmla="*/ 1174 h 1383"/>
              <a:gd name="T36" fmla="*/ 1064 w 2238"/>
              <a:gd name="T37" fmla="*/ 1297 h 1383"/>
              <a:gd name="T38" fmla="*/ 990 w 2238"/>
              <a:gd name="T39" fmla="*/ 1327 h 1383"/>
              <a:gd name="T40" fmla="*/ 1044 w 2238"/>
              <a:gd name="T41" fmla="*/ 1351 h 1383"/>
              <a:gd name="T42" fmla="*/ 1140 w 2238"/>
              <a:gd name="T43" fmla="*/ 1383 h 1383"/>
              <a:gd name="T44" fmla="*/ 1253 w 2238"/>
              <a:gd name="T45" fmla="*/ 1359 h 1383"/>
              <a:gd name="T46" fmla="*/ 1346 w 2238"/>
              <a:gd name="T47" fmla="*/ 1357 h 1383"/>
              <a:gd name="T48" fmla="*/ 1409 w 2238"/>
              <a:gd name="T49" fmla="*/ 1335 h 1383"/>
              <a:gd name="T50" fmla="*/ 1536 w 2238"/>
              <a:gd name="T51" fmla="*/ 1311 h 1383"/>
              <a:gd name="T52" fmla="*/ 1767 w 2238"/>
              <a:gd name="T53" fmla="*/ 1323 h 1383"/>
              <a:gd name="T54" fmla="*/ 1722 w 2238"/>
              <a:gd name="T55" fmla="*/ 1260 h 1383"/>
              <a:gd name="T56" fmla="*/ 1635 w 2238"/>
              <a:gd name="T57" fmla="*/ 1251 h 1383"/>
              <a:gd name="T58" fmla="*/ 1536 w 2238"/>
              <a:gd name="T59" fmla="*/ 1260 h 1383"/>
              <a:gd name="T60" fmla="*/ 1515 w 2238"/>
              <a:gd name="T61" fmla="*/ 1126 h 1383"/>
              <a:gd name="T62" fmla="*/ 1551 w 2238"/>
              <a:gd name="T63" fmla="*/ 960 h 1383"/>
              <a:gd name="T64" fmla="*/ 1689 w 2238"/>
              <a:gd name="T65" fmla="*/ 799 h 1383"/>
              <a:gd name="T66" fmla="*/ 1883 w 2238"/>
              <a:gd name="T67" fmla="*/ 640 h 1383"/>
              <a:gd name="T68" fmla="*/ 2030 w 2238"/>
              <a:gd name="T69" fmla="*/ 402 h 1383"/>
              <a:gd name="T70" fmla="*/ 2178 w 2238"/>
              <a:gd name="T71" fmla="*/ 447 h 1383"/>
              <a:gd name="T72" fmla="*/ 2238 w 2238"/>
              <a:gd name="T73" fmla="*/ 406 h 1383"/>
              <a:gd name="T74" fmla="*/ 2163 w 2238"/>
              <a:gd name="T75" fmla="*/ 295 h 1383"/>
              <a:gd name="T76" fmla="*/ 1997 w 2238"/>
              <a:gd name="T77" fmla="*/ 154 h 1383"/>
              <a:gd name="T78" fmla="*/ 1850 w 2238"/>
              <a:gd name="T79" fmla="*/ 166 h 1383"/>
              <a:gd name="T80" fmla="*/ 1712 w 2238"/>
              <a:gd name="T81" fmla="*/ 111 h 1383"/>
              <a:gd name="T82" fmla="*/ 1448 w 2238"/>
              <a:gd name="T83" fmla="*/ 30 h 1383"/>
              <a:gd name="T84" fmla="*/ 1170 w 2238"/>
              <a:gd name="T85" fmla="*/ 3 h 1383"/>
              <a:gd name="T86" fmla="*/ 824 w 2238"/>
              <a:gd name="T87" fmla="*/ 121 h 1383"/>
              <a:gd name="T88" fmla="*/ 771 w 2238"/>
              <a:gd name="T89" fmla="*/ 156 h 1383"/>
              <a:gd name="T90" fmla="*/ 525 w 2238"/>
              <a:gd name="T91" fmla="*/ 259 h 1383"/>
              <a:gd name="T92" fmla="*/ 480 w 2238"/>
              <a:gd name="T93" fmla="*/ 300 h 1383"/>
              <a:gd name="T94" fmla="*/ 302 w 2238"/>
              <a:gd name="T95" fmla="*/ 372 h 1383"/>
              <a:gd name="T96" fmla="*/ 221 w 2238"/>
              <a:gd name="T97" fmla="*/ 430 h 1383"/>
              <a:gd name="T98" fmla="*/ 219 w 2238"/>
              <a:gd name="T99" fmla="*/ 474 h 1383"/>
              <a:gd name="T100" fmla="*/ 83 w 2238"/>
              <a:gd name="T101" fmla="*/ 540 h 1383"/>
              <a:gd name="T102" fmla="*/ 156 w 2238"/>
              <a:gd name="T103" fmla="*/ 571 h 1383"/>
              <a:gd name="T104" fmla="*/ 0 w 2238"/>
              <a:gd name="T105" fmla="*/ 663 h 1383"/>
              <a:gd name="T106" fmla="*/ 1397 w 2238"/>
              <a:gd name="T107" fmla="*/ 904 h 1383"/>
              <a:gd name="T108" fmla="*/ 1421 w 2238"/>
              <a:gd name="T109" fmla="*/ 966 h 1383"/>
              <a:gd name="T110" fmla="*/ 1439 w 2238"/>
              <a:gd name="T111" fmla="*/ 1095 h 1383"/>
              <a:gd name="T112" fmla="*/ 1413 w 2238"/>
              <a:gd name="T113" fmla="*/ 1240 h 1383"/>
              <a:gd name="T114" fmla="*/ 1316 w 2238"/>
              <a:gd name="T115" fmla="*/ 1338 h 1383"/>
              <a:gd name="T116" fmla="*/ 1232 w 2238"/>
              <a:gd name="T117" fmla="*/ 1309 h 1383"/>
              <a:gd name="T118" fmla="*/ 1131 w 2238"/>
              <a:gd name="T119" fmla="*/ 1168 h 1383"/>
              <a:gd name="T120" fmla="*/ 1149 w 2238"/>
              <a:gd name="T121" fmla="*/ 1005 h 1383"/>
              <a:gd name="T122" fmla="*/ 1211 w 2238"/>
              <a:gd name="T123" fmla="*/ 927 h 1383"/>
              <a:gd name="T124" fmla="*/ 1362 w 2238"/>
              <a:gd name="T125" fmla="*/ 889 h 13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2238" h="1383">
                <a:moveTo>
                  <a:pt x="5" y="666"/>
                </a:moveTo>
                <a:lnTo>
                  <a:pt x="5" y="666"/>
                </a:lnTo>
                <a:lnTo>
                  <a:pt x="11" y="667"/>
                </a:lnTo>
                <a:lnTo>
                  <a:pt x="20" y="667"/>
                </a:lnTo>
                <a:lnTo>
                  <a:pt x="44" y="666"/>
                </a:lnTo>
                <a:lnTo>
                  <a:pt x="75" y="660"/>
                </a:lnTo>
                <a:lnTo>
                  <a:pt x="110" y="651"/>
                </a:lnTo>
                <a:lnTo>
                  <a:pt x="183" y="630"/>
                </a:lnTo>
                <a:lnTo>
                  <a:pt x="243" y="610"/>
                </a:lnTo>
                <a:lnTo>
                  <a:pt x="243" y="610"/>
                </a:lnTo>
                <a:lnTo>
                  <a:pt x="267" y="601"/>
                </a:lnTo>
                <a:lnTo>
                  <a:pt x="267" y="601"/>
                </a:lnTo>
                <a:lnTo>
                  <a:pt x="243" y="610"/>
                </a:lnTo>
                <a:lnTo>
                  <a:pt x="243" y="610"/>
                </a:lnTo>
                <a:lnTo>
                  <a:pt x="177" y="639"/>
                </a:lnTo>
                <a:lnTo>
                  <a:pt x="138" y="655"/>
                </a:lnTo>
                <a:lnTo>
                  <a:pt x="101" y="673"/>
                </a:lnTo>
                <a:lnTo>
                  <a:pt x="66" y="691"/>
                </a:lnTo>
                <a:lnTo>
                  <a:pt x="41" y="706"/>
                </a:lnTo>
                <a:lnTo>
                  <a:pt x="32" y="714"/>
                </a:lnTo>
                <a:lnTo>
                  <a:pt x="26" y="720"/>
                </a:lnTo>
                <a:lnTo>
                  <a:pt x="23" y="724"/>
                </a:lnTo>
                <a:lnTo>
                  <a:pt x="24" y="726"/>
                </a:lnTo>
                <a:lnTo>
                  <a:pt x="26" y="727"/>
                </a:lnTo>
                <a:lnTo>
                  <a:pt x="26" y="727"/>
                </a:lnTo>
                <a:lnTo>
                  <a:pt x="29" y="729"/>
                </a:lnTo>
                <a:lnTo>
                  <a:pt x="33" y="729"/>
                </a:lnTo>
                <a:lnTo>
                  <a:pt x="47" y="727"/>
                </a:lnTo>
                <a:lnTo>
                  <a:pt x="65" y="724"/>
                </a:lnTo>
                <a:lnTo>
                  <a:pt x="87" y="718"/>
                </a:lnTo>
                <a:lnTo>
                  <a:pt x="140" y="702"/>
                </a:lnTo>
                <a:lnTo>
                  <a:pt x="197" y="681"/>
                </a:lnTo>
                <a:lnTo>
                  <a:pt x="305" y="640"/>
                </a:lnTo>
                <a:lnTo>
                  <a:pt x="341" y="628"/>
                </a:lnTo>
                <a:lnTo>
                  <a:pt x="351" y="625"/>
                </a:lnTo>
                <a:lnTo>
                  <a:pt x="357" y="624"/>
                </a:lnTo>
                <a:lnTo>
                  <a:pt x="357" y="624"/>
                </a:lnTo>
                <a:lnTo>
                  <a:pt x="366" y="630"/>
                </a:lnTo>
                <a:lnTo>
                  <a:pt x="374" y="636"/>
                </a:lnTo>
                <a:lnTo>
                  <a:pt x="377" y="640"/>
                </a:lnTo>
                <a:lnTo>
                  <a:pt x="378" y="645"/>
                </a:lnTo>
                <a:lnTo>
                  <a:pt x="377" y="649"/>
                </a:lnTo>
                <a:lnTo>
                  <a:pt x="372" y="654"/>
                </a:lnTo>
                <a:lnTo>
                  <a:pt x="372" y="654"/>
                </a:lnTo>
                <a:lnTo>
                  <a:pt x="366" y="658"/>
                </a:lnTo>
                <a:lnTo>
                  <a:pt x="351" y="664"/>
                </a:lnTo>
                <a:lnTo>
                  <a:pt x="303" y="684"/>
                </a:lnTo>
                <a:lnTo>
                  <a:pt x="168" y="735"/>
                </a:lnTo>
                <a:lnTo>
                  <a:pt x="101" y="762"/>
                </a:lnTo>
                <a:lnTo>
                  <a:pt x="47" y="786"/>
                </a:lnTo>
                <a:lnTo>
                  <a:pt x="27" y="796"/>
                </a:lnTo>
                <a:lnTo>
                  <a:pt x="15" y="804"/>
                </a:lnTo>
                <a:lnTo>
                  <a:pt x="12" y="807"/>
                </a:lnTo>
                <a:lnTo>
                  <a:pt x="12" y="810"/>
                </a:lnTo>
                <a:lnTo>
                  <a:pt x="14" y="811"/>
                </a:lnTo>
                <a:lnTo>
                  <a:pt x="18" y="813"/>
                </a:lnTo>
                <a:lnTo>
                  <a:pt x="18" y="813"/>
                </a:lnTo>
                <a:lnTo>
                  <a:pt x="30" y="814"/>
                </a:lnTo>
                <a:lnTo>
                  <a:pt x="45" y="813"/>
                </a:lnTo>
                <a:lnTo>
                  <a:pt x="62" y="810"/>
                </a:lnTo>
                <a:lnTo>
                  <a:pt x="80" y="807"/>
                </a:lnTo>
                <a:lnTo>
                  <a:pt x="120" y="796"/>
                </a:lnTo>
                <a:lnTo>
                  <a:pt x="159" y="783"/>
                </a:lnTo>
                <a:lnTo>
                  <a:pt x="197" y="769"/>
                </a:lnTo>
                <a:lnTo>
                  <a:pt x="228" y="756"/>
                </a:lnTo>
                <a:lnTo>
                  <a:pt x="258" y="744"/>
                </a:lnTo>
                <a:lnTo>
                  <a:pt x="258" y="744"/>
                </a:lnTo>
                <a:lnTo>
                  <a:pt x="242" y="757"/>
                </a:lnTo>
                <a:lnTo>
                  <a:pt x="225" y="771"/>
                </a:lnTo>
                <a:lnTo>
                  <a:pt x="210" y="784"/>
                </a:lnTo>
                <a:lnTo>
                  <a:pt x="198" y="799"/>
                </a:lnTo>
                <a:lnTo>
                  <a:pt x="194" y="805"/>
                </a:lnTo>
                <a:lnTo>
                  <a:pt x="192" y="810"/>
                </a:lnTo>
                <a:lnTo>
                  <a:pt x="194" y="814"/>
                </a:lnTo>
                <a:lnTo>
                  <a:pt x="200" y="817"/>
                </a:lnTo>
                <a:lnTo>
                  <a:pt x="207" y="817"/>
                </a:lnTo>
                <a:lnTo>
                  <a:pt x="221" y="817"/>
                </a:lnTo>
                <a:lnTo>
                  <a:pt x="221" y="817"/>
                </a:lnTo>
                <a:lnTo>
                  <a:pt x="236" y="814"/>
                </a:lnTo>
                <a:lnTo>
                  <a:pt x="251" y="810"/>
                </a:lnTo>
                <a:lnTo>
                  <a:pt x="284" y="798"/>
                </a:lnTo>
                <a:lnTo>
                  <a:pt x="317" y="783"/>
                </a:lnTo>
                <a:lnTo>
                  <a:pt x="347" y="766"/>
                </a:lnTo>
                <a:lnTo>
                  <a:pt x="374" y="751"/>
                </a:lnTo>
                <a:lnTo>
                  <a:pt x="395" y="738"/>
                </a:lnTo>
                <a:lnTo>
                  <a:pt x="413" y="726"/>
                </a:lnTo>
                <a:lnTo>
                  <a:pt x="413" y="726"/>
                </a:lnTo>
                <a:lnTo>
                  <a:pt x="426" y="736"/>
                </a:lnTo>
                <a:lnTo>
                  <a:pt x="456" y="762"/>
                </a:lnTo>
                <a:lnTo>
                  <a:pt x="471" y="777"/>
                </a:lnTo>
                <a:lnTo>
                  <a:pt x="486" y="792"/>
                </a:lnTo>
                <a:lnTo>
                  <a:pt x="498" y="805"/>
                </a:lnTo>
                <a:lnTo>
                  <a:pt x="501" y="811"/>
                </a:lnTo>
                <a:lnTo>
                  <a:pt x="504" y="816"/>
                </a:lnTo>
                <a:lnTo>
                  <a:pt x="504" y="816"/>
                </a:lnTo>
                <a:lnTo>
                  <a:pt x="509" y="825"/>
                </a:lnTo>
                <a:lnTo>
                  <a:pt x="516" y="832"/>
                </a:lnTo>
                <a:lnTo>
                  <a:pt x="527" y="838"/>
                </a:lnTo>
                <a:lnTo>
                  <a:pt x="543" y="843"/>
                </a:lnTo>
                <a:lnTo>
                  <a:pt x="563" y="847"/>
                </a:lnTo>
                <a:lnTo>
                  <a:pt x="588" y="849"/>
                </a:lnTo>
                <a:lnTo>
                  <a:pt x="618" y="849"/>
                </a:lnTo>
                <a:lnTo>
                  <a:pt x="656" y="847"/>
                </a:lnTo>
                <a:lnTo>
                  <a:pt x="656" y="847"/>
                </a:lnTo>
                <a:lnTo>
                  <a:pt x="675" y="846"/>
                </a:lnTo>
                <a:lnTo>
                  <a:pt x="693" y="841"/>
                </a:lnTo>
                <a:lnTo>
                  <a:pt x="711" y="837"/>
                </a:lnTo>
                <a:lnTo>
                  <a:pt x="729" y="832"/>
                </a:lnTo>
                <a:lnTo>
                  <a:pt x="761" y="820"/>
                </a:lnTo>
                <a:lnTo>
                  <a:pt x="788" y="807"/>
                </a:lnTo>
                <a:lnTo>
                  <a:pt x="812" y="796"/>
                </a:lnTo>
                <a:lnTo>
                  <a:pt x="830" y="787"/>
                </a:lnTo>
                <a:lnTo>
                  <a:pt x="839" y="784"/>
                </a:lnTo>
                <a:lnTo>
                  <a:pt x="846" y="783"/>
                </a:lnTo>
                <a:lnTo>
                  <a:pt x="851" y="783"/>
                </a:lnTo>
                <a:lnTo>
                  <a:pt x="857" y="786"/>
                </a:lnTo>
                <a:lnTo>
                  <a:pt x="857" y="786"/>
                </a:lnTo>
                <a:lnTo>
                  <a:pt x="864" y="792"/>
                </a:lnTo>
                <a:lnTo>
                  <a:pt x="875" y="796"/>
                </a:lnTo>
                <a:lnTo>
                  <a:pt x="893" y="802"/>
                </a:lnTo>
                <a:lnTo>
                  <a:pt x="911" y="808"/>
                </a:lnTo>
                <a:lnTo>
                  <a:pt x="921" y="811"/>
                </a:lnTo>
                <a:lnTo>
                  <a:pt x="921" y="811"/>
                </a:lnTo>
                <a:lnTo>
                  <a:pt x="926" y="814"/>
                </a:lnTo>
                <a:lnTo>
                  <a:pt x="932" y="814"/>
                </a:lnTo>
                <a:lnTo>
                  <a:pt x="944" y="816"/>
                </a:lnTo>
                <a:lnTo>
                  <a:pt x="950" y="819"/>
                </a:lnTo>
                <a:lnTo>
                  <a:pt x="954" y="820"/>
                </a:lnTo>
                <a:lnTo>
                  <a:pt x="957" y="825"/>
                </a:lnTo>
                <a:lnTo>
                  <a:pt x="959" y="831"/>
                </a:lnTo>
                <a:lnTo>
                  <a:pt x="959" y="831"/>
                </a:lnTo>
                <a:lnTo>
                  <a:pt x="962" y="885"/>
                </a:lnTo>
                <a:lnTo>
                  <a:pt x="966" y="922"/>
                </a:lnTo>
                <a:lnTo>
                  <a:pt x="969" y="942"/>
                </a:lnTo>
                <a:lnTo>
                  <a:pt x="974" y="960"/>
                </a:lnTo>
                <a:lnTo>
                  <a:pt x="974" y="960"/>
                </a:lnTo>
                <a:lnTo>
                  <a:pt x="978" y="975"/>
                </a:lnTo>
                <a:lnTo>
                  <a:pt x="984" y="988"/>
                </a:lnTo>
                <a:lnTo>
                  <a:pt x="992" y="999"/>
                </a:lnTo>
                <a:lnTo>
                  <a:pt x="998" y="1008"/>
                </a:lnTo>
                <a:lnTo>
                  <a:pt x="1008" y="1020"/>
                </a:lnTo>
                <a:lnTo>
                  <a:pt x="1013" y="1023"/>
                </a:lnTo>
                <a:lnTo>
                  <a:pt x="1013" y="1023"/>
                </a:lnTo>
                <a:lnTo>
                  <a:pt x="1016" y="1014"/>
                </a:lnTo>
                <a:lnTo>
                  <a:pt x="1020" y="1008"/>
                </a:lnTo>
                <a:lnTo>
                  <a:pt x="1022" y="1006"/>
                </a:lnTo>
                <a:lnTo>
                  <a:pt x="1025" y="1005"/>
                </a:lnTo>
                <a:lnTo>
                  <a:pt x="1025" y="1005"/>
                </a:lnTo>
                <a:lnTo>
                  <a:pt x="1026" y="1006"/>
                </a:lnTo>
                <a:lnTo>
                  <a:pt x="1028" y="1009"/>
                </a:lnTo>
                <a:lnTo>
                  <a:pt x="1031" y="1018"/>
                </a:lnTo>
                <a:lnTo>
                  <a:pt x="1032" y="1032"/>
                </a:lnTo>
                <a:lnTo>
                  <a:pt x="1032" y="1032"/>
                </a:lnTo>
                <a:lnTo>
                  <a:pt x="1041" y="1044"/>
                </a:lnTo>
                <a:lnTo>
                  <a:pt x="1050" y="1059"/>
                </a:lnTo>
                <a:lnTo>
                  <a:pt x="1061" y="1077"/>
                </a:lnTo>
                <a:lnTo>
                  <a:pt x="1071" y="1098"/>
                </a:lnTo>
                <a:lnTo>
                  <a:pt x="1080" y="1122"/>
                </a:lnTo>
                <a:lnTo>
                  <a:pt x="1083" y="1135"/>
                </a:lnTo>
                <a:lnTo>
                  <a:pt x="1086" y="1147"/>
                </a:lnTo>
                <a:lnTo>
                  <a:pt x="1088" y="1161"/>
                </a:lnTo>
                <a:lnTo>
                  <a:pt x="1088" y="1174"/>
                </a:lnTo>
                <a:lnTo>
                  <a:pt x="1088" y="1174"/>
                </a:lnTo>
                <a:lnTo>
                  <a:pt x="1086" y="1200"/>
                </a:lnTo>
                <a:lnTo>
                  <a:pt x="1085" y="1222"/>
                </a:lnTo>
                <a:lnTo>
                  <a:pt x="1082" y="1240"/>
                </a:lnTo>
                <a:lnTo>
                  <a:pt x="1079" y="1255"/>
                </a:lnTo>
                <a:lnTo>
                  <a:pt x="1073" y="1276"/>
                </a:lnTo>
                <a:lnTo>
                  <a:pt x="1067" y="1288"/>
                </a:lnTo>
                <a:lnTo>
                  <a:pt x="1067" y="1288"/>
                </a:lnTo>
                <a:lnTo>
                  <a:pt x="1064" y="1297"/>
                </a:lnTo>
                <a:lnTo>
                  <a:pt x="1059" y="1306"/>
                </a:lnTo>
                <a:lnTo>
                  <a:pt x="1056" y="1312"/>
                </a:lnTo>
                <a:lnTo>
                  <a:pt x="1052" y="1317"/>
                </a:lnTo>
                <a:lnTo>
                  <a:pt x="1046" y="1321"/>
                </a:lnTo>
                <a:lnTo>
                  <a:pt x="1038" y="1324"/>
                </a:lnTo>
                <a:lnTo>
                  <a:pt x="1038" y="1324"/>
                </a:lnTo>
                <a:lnTo>
                  <a:pt x="1028" y="1327"/>
                </a:lnTo>
                <a:lnTo>
                  <a:pt x="1016" y="1327"/>
                </a:lnTo>
                <a:lnTo>
                  <a:pt x="990" y="1327"/>
                </a:lnTo>
                <a:lnTo>
                  <a:pt x="977" y="1329"/>
                </a:lnTo>
                <a:lnTo>
                  <a:pt x="965" y="1330"/>
                </a:lnTo>
                <a:lnTo>
                  <a:pt x="956" y="1335"/>
                </a:lnTo>
                <a:lnTo>
                  <a:pt x="951" y="1338"/>
                </a:lnTo>
                <a:lnTo>
                  <a:pt x="948" y="1341"/>
                </a:lnTo>
                <a:lnTo>
                  <a:pt x="933" y="1363"/>
                </a:lnTo>
                <a:lnTo>
                  <a:pt x="987" y="1347"/>
                </a:lnTo>
                <a:lnTo>
                  <a:pt x="1044" y="1351"/>
                </a:lnTo>
                <a:lnTo>
                  <a:pt x="1044" y="1351"/>
                </a:lnTo>
                <a:lnTo>
                  <a:pt x="1061" y="1351"/>
                </a:lnTo>
                <a:lnTo>
                  <a:pt x="1080" y="1350"/>
                </a:lnTo>
                <a:lnTo>
                  <a:pt x="1106" y="1348"/>
                </a:lnTo>
                <a:lnTo>
                  <a:pt x="1106" y="1348"/>
                </a:lnTo>
                <a:lnTo>
                  <a:pt x="1113" y="1351"/>
                </a:lnTo>
                <a:lnTo>
                  <a:pt x="1121" y="1356"/>
                </a:lnTo>
                <a:lnTo>
                  <a:pt x="1128" y="1363"/>
                </a:lnTo>
                <a:lnTo>
                  <a:pt x="1140" y="1383"/>
                </a:lnTo>
                <a:lnTo>
                  <a:pt x="1140" y="1383"/>
                </a:lnTo>
                <a:lnTo>
                  <a:pt x="1143" y="1374"/>
                </a:lnTo>
                <a:lnTo>
                  <a:pt x="1146" y="1362"/>
                </a:lnTo>
                <a:lnTo>
                  <a:pt x="1146" y="1362"/>
                </a:lnTo>
                <a:lnTo>
                  <a:pt x="1148" y="1360"/>
                </a:lnTo>
                <a:lnTo>
                  <a:pt x="1151" y="1360"/>
                </a:lnTo>
                <a:lnTo>
                  <a:pt x="1163" y="1359"/>
                </a:lnTo>
                <a:lnTo>
                  <a:pt x="1205" y="1359"/>
                </a:lnTo>
                <a:lnTo>
                  <a:pt x="1205" y="1359"/>
                </a:lnTo>
                <a:lnTo>
                  <a:pt x="1253" y="1359"/>
                </a:lnTo>
                <a:lnTo>
                  <a:pt x="1304" y="1357"/>
                </a:lnTo>
                <a:lnTo>
                  <a:pt x="1304" y="1357"/>
                </a:lnTo>
                <a:lnTo>
                  <a:pt x="1316" y="1357"/>
                </a:lnTo>
                <a:lnTo>
                  <a:pt x="1323" y="1359"/>
                </a:lnTo>
                <a:lnTo>
                  <a:pt x="1331" y="1363"/>
                </a:lnTo>
                <a:lnTo>
                  <a:pt x="1334" y="1363"/>
                </a:lnTo>
                <a:lnTo>
                  <a:pt x="1335" y="1363"/>
                </a:lnTo>
                <a:lnTo>
                  <a:pt x="1346" y="1357"/>
                </a:lnTo>
                <a:lnTo>
                  <a:pt x="1346" y="1357"/>
                </a:lnTo>
                <a:lnTo>
                  <a:pt x="1359" y="1347"/>
                </a:lnTo>
                <a:lnTo>
                  <a:pt x="1373" y="1335"/>
                </a:lnTo>
                <a:lnTo>
                  <a:pt x="1385" y="1324"/>
                </a:lnTo>
                <a:lnTo>
                  <a:pt x="1392" y="1320"/>
                </a:lnTo>
                <a:lnTo>
                  <a:pt x="1392" y="1320"/>
                </a:lnTo>
                <a:lnTo>
                  <a:pt x="1395" y="1320"/>
                </a:lnTo>
                <a:lnTo>
                  <a:pt x="1398" y="1321"/>
                </a:lnTo>
                <a:lnTo>
                  <a:pt x="1403" y="1327"/>
                </a:lnTo>
                <a:lnTo>
                  <a:pt x="1409" y="1335"/>
                </a:lnTo>
                <a:lnTo>
                  <a:pt x="1413" y="1336"/>
                </a:lnTo>
                <a:lnTo>
                  <a:pt x="1419" y="1338"/>
                </a:lnTo>
                <a:lnTo>
                  <a:pt x="1419" y="1338"/>
                </a:lnTo>
                <a:lnTo>
                  <a:pt x="1430" y="1338"/>
                </a:lnTo>
                <a:lnTo>
                  <a:pt x="1443" y="1335"/>
                </a:lnTo>
                <a:lnTo>
                  <a:pt x="1479" y="1326"/>
                </a:lnTo>
                <a:lnTo>
                  <a:pt x="1514" y="1317"/>
                </a:lnTo>
                <a:lnTo>
                  <a:pt x="1536" y="1311"/>
                </a:lnTo>
                <a:lnTo>
                  <a:pt x="1536" y="1311"/>
                </a:lnTo>
                <a:lnTo>
                  <a:pt x="1595" y="1311"/>
                </a:lnTo>
                <a:lnTo>
                  <a:pt x="1635" y="1309"/>
                </a:lnTo>
                <a:lnTo>
                  <a:pt x="1670" y="1309"/>
                </a:lnTo>
                <a:lnTo>
                  <a:pt x="1670" y="1309"/>
                </a:lnTo>
                <a:lnTo>
                  <a:pt x="1685" y="1309"/>
                </a:lnTo>
                <a:lnTo>
                  <a:pt x="1701" y="1311"/>
                </a:lnTo>
                <a:lnTo>
                  <a:pt x="1734" y="1315"/>
                </a:lnTo>
                <a:lnTo>
                  <a:pt x="1758" y="1320"/>
                </a:lnTo>
                <a:lnTo>
                  <a:pt x="1767" y="1323"/>
                </a:lnTo>
                <a:lnTo>
                  <a:pt x="1767" y="1323"/>
                </a:lnTo>
                <a:lnTo>
                  <a:pt x="1758" y="1305"/>
                </a:lnTo>
                <a:lnTo>
                  <a:pt x="1749" y="1290"/>
                </a:lnTo>
                <a:lnTo>
                  <a:pt x="1740" y="1278"/>
                </a:lnTo>
                <a:lnTo>
                  <a:pt x="1740" y="1278"/>
                </a:lnTo>
                <a:lnTo>
                  <a:pt x="1734" y="1270"/>
                </a:lnTo>
                <a:lnTo>
                  <a:pt x="1730" y="1264"/>
                </a:lnTo>
                <a:lnTo>
                  <a:pt x="1727" y="1261"/>
                </a:lnTo>
                <a:lnTo>
                  <a:pt x="1722" y="1260"/>
                </a:lnTo>
                <a:lnTo>
                  <a:pt x="1710" y="1258"/>
                </a:lnTo>
                <a:lnTo>
                  <a:pt x="1710" y="1258"/>
                </a:lnTo>
                <a:lnTo>
                  <a:pt x="1704" y="1257"/>
                </a:lnTo>
                <a:lnTo>
                  <a:pt x="1698" y="1254"/>
                </a:lnTo>
                <a:lnTo>
                  <a:pt x="1688" y="1248"/>
                </a:lnTo>
                <a:lnTo>
                  <a:pt x="1680" y="1246"/>
                </a:lnTo>
                <a:lnTo>
                  <a:pt x="1670" y="1245"/>
                </a:lnTo>
                <a:lnTo>
                  <a:pt x="1655" y="1246"/>
                </a:lnTo>
                <a:lnTo>
                  <a:pt x="1635" y="1251"/>
                </a:lnTo>
                <a:lnTo>
                  <a:pt x="1635" y="1251"/>
                </a:lnTo>
                <a:lnTo>
                  <a:pt x="1599" y="1260"/>
                </a:lnTo>
                <a:lnTo>
                  <a:pt x="1574" y="1264"/>
                </a:lnTo>
                <a:lnTo>
                  <a:pt x="1557" y="1266"/>
                </a:lnTo>
                <a:lnTo>
                  <a:pt x="1548" y="1266"/>
                </a:lnTo>
                <a:lnTo>
                  <a:pt x="1548" y="1266"/>
                </a:lnTo>
                <a:lnTo>
                  <a:pt x="1545" y="1264"/>
                </a:lnTo>
                <a:lnTo>
                  <a:pt x="1541" y="1263"/>
                </a:lnTo>
                <a:lnTo>
                  <a:pt x="1536" y="1260"/>
                </a:lnTo>
                <a:lnTo>
                  <a:pt x="1532" y="1255"/>
                </a:lnTo>
                <a:lnTo>
                  <a:pt x="1527" y="1248"/>
                </a:lnTo>
                <a:lnTo>
                  <a:pt x="1524" y="1237"/>
                </a:lnTo>
                <a:lnTo>
                  <a:pt x="1520" y="1222"/>
                </a:lnTo>
                <a:lnTo>
                  <a:pt x="1517" y="1206"/>
                </a:lnTo>
                <a:lnTo>
                  <a:pt x="1517" y="1206"/>
                </a:lnTo>
                <a:lnTo>
                  <a:pt x="1515" y="1185"/>
                </a:lnTo>
                <a:lnTo>
                  <a:pt x="1515" y="1165"/>
                </a:lnTo>
                <a:lnTo>
                  <a:pt x="1515" y="1126"/>
                </a:lnTo>
                <a:lnTo>
                  <a:pt x="1517" y="1087"/>
                </a:lnTo>
                <a:lnTo>
                  <a:pt x="1517" y="1087"/>
                </a:lnTo>
                <a:lnTo>
                  <a:pt x="1520" y="1072"/>
                </a:lnTo>
                <a:lnTo>
                  <a:pt x="1526" y="1035"/>
                </a:lnTo>
                <a:lnTo>
                  <a:pt x="1530" y="1014"/>
                </a:lnTo>
                <a:lnTo>
                  <a:pt x="1536" y="993"/>
                </a:lnTo>
                <a:lnTo>
                  <a:pt x="1544" y="975"/>
                </a:lnTo>
                <a:lnTo>
                  <a:pt x="1548" y="966"/>
                </a:lnTo>
                <a:lnTo>
                  <a:pt x="1551" y="960"/>
                </a:lnTo>
                <a:lnTo>
                  <a:pt x="1551" y="960"/>
                </a:lnTo>
                <a:lnTo>
                  <a:pt x="1577" y="927"/>
                </a:lnTo>
                <a:lnTo>
                  <a:pt x="1607" y="883"/>
                </a:lnTo>
                <a:lnTo>
                  <a:pt x="1634" y="843"/>
                </a:lnTo>
                <a:lnTo>
                  <a:pt x="1647" y="822"/>
                </a:lnTo>
                <a:lnTo>
                  <a:pt x="1647" y="822"/>
                </a:lnTo>
                <a:lnTo>
                  <a:pt x="1650" y="819"/>
                </a:lnTo>
                <a:lnTo>
                  <a:pt x="1659" y="814"/>
                </a:lnTo>
                <a:lnTo>
                  <a:pt x="1689" y="799"/>
                </a:lnTo>
                <a:lnTo>
                  <a:pt x="1710" y="786"/>
                </a:lnTo>
                <a:lnTo>
                  <a:pt x="1737" y="769"/>
                </a:lnTo>
                <a:lnTo>
                  <a:pt x="1770" y="750"/>
                </a:lnTo>
                <a:lnTo>
                  <a:pt x="1806" y="723"/>
                </a:lnTo>
                <a:lnTo>
                  <a:pt x="1806" y="723"/>
                </a:lnTo>
                <a:lnTo>
                  <a:pt x="1827" y="706"/>
                </a:lnTo>
                <a:lnTo>
                  <a:pt x="1845" y="687"/>
                </a:lnTo>
                <a:lnTo>
                  <a:pt x="1865" y="664"/>
                </a:lnTo>
                <a:lnTo>
                  <a:pt x="1883" y="640"/>
                </a:lnTo>
                <a:lnTo>
                  <a:pt x="1899" y="615"/>
                </a:lnTo>
                <a:lnTo>
                  <a:pt x="1916" y="588"/>
                </a:lnTo>
                <a:lnTo>
                  <a:pt x="1946" y="535"/>
                </a:lnTo>
                <a:lnTo>
                  <a:pt x="1970" y="486"/>
                </a:lnTo>
                <a:lnTo>
                  <a:pt x="1988" y="444"/>
                </a:lnTo>
                <a:lnTo>
                  <a:pt x="2004" y="405"/>
                </a:lnTo>
                <a:lnTo>
                  <a:pt x="2004" y="405"/>
                </a:lnTo>
                <a:lnTo>
                  <a:pt x="2016" y="403"/>
                </a:lnTo>
                <a:lnTo>
                  <a:pt x="2030" y="402"/>
                </a:lnTo>
                <a:lnTo>
                  <a:pt x="2046" y="400"/>
                </a:lnTo>
                <a:lnTo>
                  <a:pt x="2064" y="399"/>
                </a:lnTo>
                <a:lnTo>
                  <a:pt x="2082" y="400"/>
                </a:lnTo>
                <a:lnTo>
                  <a:pt x="2100" y="405"/>
                </a:lnTo>
                <a:lnTo>
                  <a:pt x="2108" y="408"/>
                </a:lnTo>
                <a:lnTo>
                  <a:pt x="2115" y="412"/>
                </a:lnTo>
                <a:lnTo>
                  <a:pt x="2115" y="412"/>
                </a:lnTo>
                <a:lnTo>
                  <a:pt x="2147" y="430"/>
                </a:lnTo>
                <a:lnTo>
                  <a:pt x="2178" y="447"/>
                </a:lnTo>
                <a:lnTo>
                  <a:pt x="2213" y="465"/>
                </a:lnTo>
                <a:lnTo>
                  <a:pt x="2213" y="465"/>
                </a:lnTo>
                <a:lnTo>
                  <a:pt x="2217" y="460"/>
                </a:lnTo>
                <a:lnTo>
                  <a:pt x="2222" y="456"/>
                </a:lnTo>
                <a:lnTo>
                  <a:pt x="2226" y="450"/>
                </a:lnTo>
                <a:lnTo>
                  <a:pt x="2232" y="442"/>
                </a:lnTo>
                <a:lnTo>
                  <a:pt x="2235" y="432"/>
                </a:lnTo>
                <a:lnTo>
                  <a:pt x="2238" y="420"/>
                </a:lnTo>
                <a:lnTo>
                  <a:pt x="2238" y="406"/>
                </a:lnTo>
                <a:lnTo>
                  <a:pt x="2238" y="406"/>
                </a:lnTo>
                <a:lnTo>
                  <a:pt x="2235" y="393"/>
                </a:lnTo>
                <a:lnTo>
                  <a:pt x="2231" y="379"/>
                </a:lnTo>
                <a:lnTo>
                  <a:pt x="2225" y="369"/>
                </a:lnTo>
                <a:lnTo>
                  <a:pt x="2219" y="358"/>
                </a:lnTo>
                <a:lnTo>
                  <a:pt x="2207" y="345"/>
                </a:lnTo>
                <a:lnTo>
                  <a:pt x="2202" y="340"/>
                </a:lnTo>
                <a:lnTo>
                  <a:pt x="2202" y="340"/>
                </a:lnTo>
                <a:lnTo>
                  <a:pt x="2163" y="295"/>
                </a:lnTo>
                <a:lnTo>
                  <a:pt x="2126" y="252"/>
                </a:lnTo>
                <a:lnTo>
                  <a:pt x="2084" y="205"/>
                </a:lnTo>
                <a:lnTo>
                  <a:pt x="2084" y="205"/>
                </a:lnTo>
                <a:lnTo>
                  <a:pt x="2073" y="195"/>
                </a:lnTo>
                <a:lnTo>
                  <a:pt x="2063" y="186"/>
                </a:lnTo>
                <a:lnTo>
                  <a:pt x="2052" y="178"/>
                </a:lnTo>
                <a:lnTo>
                  <a:pt x="2040" y="172"/>
                </a:lnTo>
                <a:lnTo>
                  <a:pt x="2018" y="162"/>
                </a:lnTo>
                <a:lnTo>
                  <a:pt x="1997" y="154"/>
                </a:lnTo>
                <a:lnTo>
                  <a:pt x="1977" y="150"/>
                </a:lnTo>
                <a:lnTo>
                  <a:pt x="1961" y="148"/>
                </a:lnTo>
                <a:lnTo>
                  <a:pt x="1938" y="147"/>
                </a:lnTo>
                <a:lnTo>
                  <a:pt x="1938" y="147"/>
                </a:lnTo>
                <a:lnTo>
                  <a:pt x="1923" y="147"/>
                </a:lnTo>
                <a:lnTo>
                  <a:pt x="1904" y="150"/>
                </a:lnTo>
                <a:lnTo>
                  <a:pt x="1881" y="156"/>
                </a:lnTo>
                <a:lnTo>
                  <a:pt x="1850" y="166"/>
                </a:lnTo>
                <a:lnTo>
                  <a:pt x="1850" y="166"/>
                </a:lnTo>
                <a:lnTo>
                  <a:pt x="1842" y="168"/>
                </a:lnTo>
                <a:lnTo>
                  <a:pt x="1833" y="168"/>
                </a:lnTo>
                <a:lnTo>
                  <a:pt x="1824" y="168"/>
                </a:lnTo>
                <a:lnTo>
                  <a:pt x="1815" y="166"/>
                </a:lnTo>
                <a:lnTo>
                  <a:pt x="1796" y="160"/>
                </a:lnTo>
                <a:lnTo>
                  <a:pt x="1776" y="151"/>
                </a:lnTo>
                <a:lnTo>
                  <a:pt x="1757" y="139"/>
                </a:lnTo>
                <a:lnTo>
                  <a:pt x="1734" y="126"/>
                </a:lnTo>
                <a:lnTo>
                  <a:pt x="1712" y="111"/>
                </a:lnTo>
                <a:lnTo>
                  <a:pt x="1686" y="97"/>
                </a:lnTo>
                <a:lnTo>
                  <a:pt x="1686" y="97"/>
                </a:lnTo>
                <a:lnTo>
                  <a:pt x="1661" y="84"/>
                </a:lnTo>
                <a:lnTo>
                  <a:pt x="1632" y="73"/>
                </a:lnTo>
                <a:lnTo>
                  <a:pt x="1602" y="63"/>
                </a:lnTo>
                <a:lnTo>
                  <a:pt x="1569" y="54"/>
                </a:lnTo>
                <a:lnTo>
                  <a:pt x="1532" y="45"/>
                </a:lnTo>
                <a:lnTo>
                  <a:pt x="1493" y="37"/>
                </a:lnTo>
                <a:lnTo>
                  <a:pt x="1448" y="30"/>
                </a:lnTo>
                <a:lnTo>
                  <a:pt x="1398" y="24"/>
                </a:lnTo>
                <a:lnTo>
                  <a:pt x="1398" y="24"/>
                </a:lnTo>
                <a:lnTo>
                  <a:pt x="1352" y="18"/>
                </a:lnTo>
                <a:lnTo>
                  <a:pt x="1310" y="12"/>
                </a:lnTo>
                <a:lnTo>
                  <a:pt x="1272" y="6"/>
                </a:lnTo>
                <a:lnTo>
                  <a:pt x="1238" y="1"/>
                </a:lnTo>
                <a:lnTo>
                  <a:pt x="1203" y="0"/>
                </a:lnTo>
                <a:lnTo>
                  <a:pt x="1187" y="1"/>
                </a:lnTo>
                <a:lnTo>
                  <a:pt x="1170" y="3"/>
                </a:lnTo>
                <a:lnTo>
                  <a:pt x="1154" y="4"/>
                </a:lnTo>
                <a:lnTo>
                  <a:pt x="1136" y="9"/>
                </a:lnTo>
                <a:lnTo>
                  <a:pt x="1116" y="13"/>
                </a:lnTo>
                <a:lnTo>
                  <a:pt x="1097" y="21"/>
                </a:lnTo>
                <a:lnTo>
                  <a:pt x="1097" y="21"/>
                </a:lnTo>
                <a:lnTo>
                  <a:pt x="1004" y="54"/>
                </a:lnTo>
                <a:lnTo>
                  <a:pt x="902" y="90"/>
                </a:lnTo>
                <a:lnTo>
                  <a:pt x="858" y="106"/>
                </a:lnTo>
                <a:lnTo>
                  <a:pt x="824" y="121"/>
                </a:lnTo>
                <a:lnTo>
                  <a:pt x="801" y="132"/>
                </a:lnTo>
                <a:lnTo>
                  <a:pt x="795" y="136"/>
                </a:lnTo>
                <a:lnTo>
                  <a:pt x="795" y="138"/>
                </a:lnTo>
                <a:lnTo>
                  <a:pt x="795" y="139"/>
                </a:lnTo>
                <a:lnTo>
                  <a:pt x="795" y="139"/>
                </a:lnTo>
                <a:lnTo>
                  <a:pt x="795" y="139"/>
                </a:lnTo>
                <a:lnTo>
                  <a:pt x="795" y="141"/>
                </a:lnTo>
                <a:lnTo>
                  <a:pt x="791" y="145"/>
                </a:lnTo>
                <a:lnTo>
                  <a:pt x="771" y="156"/>
                </a:lnTo>
                <a:lnTo>
                  <a:pt x="743" y="168"/>
                </a:lnTo>
                <a:lnTo>
                  <a:pt x="707" y="183"/>
                </a:lnTo>
                <a:lnTo>
                  <a:pt x="635" y="213"/>
                </a:lnTo>
                <a:lnTo>
                  <a:pt x="605" y="226"/>
                </a:lnTo>
                <a:lnTo>
                  <a:pt x="584" y="237"/>
                </a:lnTo>
                <a:lnTo>
                  <a:pt x="584" y="237"/>
                </a:lnTo>
                <a:lnTo>
                  <a:pt x="569" y="244"/>
                </a:lnTo>
                <a:lnTo>
                  <a:pt x="554" y="250"/>
                </a:lnTo>
                <a:lnTo>
                  <a:pt x="525" y="259"/>
                </a:lnTo>
                <a:lnTo>
                  <a:pt x="503" y="267"/>
                </a:lnTo>
                <a:lnTo>
                  <a:pt x="497" y="271"/>
                </a:lnTo>
                <a:lnTo>
                  <a:pt x="495" y="273"/>
                </a:lnTo>
                <a:lnTo>
                  <a:pt x="494" y="276"/>
                </a:lnTo>
                <a:lnTo>
                  <a:pt x="494" y="276"/>
                </a:lnTo>
                <a:lnTo>
                  <a:pt x="494" y="280"/>
                </a:lnTo>
                <a:lnTo>
                  <a:pt x="491" y="286"/>
                </a:lnTo>
                <a:lnTo>
                  <a:pt x="486" y="292"/>
                </a:lnTo>
                <a:lnTo>
                  <a:pt x="480" y="300"/>
                </a:lnTo>
                <a:lnTo>
                  <a:pt x="474" y="306"/>
                </a:lnTo>
                <a:lnTo>
                  <a:pt x="464" y="313"/>
                </a:lnTo>
                <a:lnTo>
                  <a:pt x="453" y="321"/>
                </a:lnTo>
                <a:lnTo>
                  <a:pt x="440" y="328"/>
                </a:lnTo>
                <a:lnTo>
                  <a:pt x="440" y="328"/>
                </a:lnTo>
                <a:lnTo>
                  <a:pt x="422" y="336"/>
                </a:lnTo>
                <a:lnTo>
                  <a:pt x="396" y="345"/>
                </a:lnTo>
                <a:lnTo>
                  <a:pt x="335" y="363"/>
                </a:lnTo>
                <a:lnTo>
                  <a:pt x="302" y="372"/>
                </a:lnTo>
                <a:lnTo>
                  <a:pt x="272" y="384"/>
                </a:lnTo>
                <a:lnTo>
                  <a:pt x="246" y="394"/>
                </a:lnTo>
                <a:lnTo>
                  <a:pt x="236" y="402"/>
                </a:lnTo>
                <a:lnTo>
                  <a:pt x="227" y="408"/>
                </a:lnTo>
                <a:lnTo>
                  <a:pt x="227" y="408"/>
                </a:lnTo>
                <a:lnTo>
                  <a:pt x="222" y="414"/>
                </a:lnTo>
                <a:lnTo>
                  <a:pt x="219" y="420"/>
                </a:lnTo>
                <a:lnTo>
                  <a:pt x="219" y="426"/>
                </a:lnTo>
                <a:lnTo>
                  <a:pt x="221" y="430"/>
                </a:lnTo>
                <a:lnTo>
                  <a:pt x="225" y="433"/>
                </a:lnTo>
                <a:lnTo>
                  <a:pt x="230" y="438"/>
                </a:lnTo>
                <a:lnTo>
                  <a:pt x="245" y="444"/>
                </a:lnTo>
                <a:lnTo>
                  <a:pt x="261" y="447"/>
                </a:lnTo>
                <a:lnTo>
                  <a:pt x="276" y="450"/>
                </a:lnTo>
                <a:lnTo>
                  <a:pt x="291" y="453"/>
                </a:lnTo>
                <a:lnTo>
                  <a:pt x="291" y="453"/>
                </a:lnTo>
                <a:lnTo>
                  <a:pt x="255" y="462"/>
                </a:lnTo>
                <a:lnTo>
                  <a:pt x="219" y="474"/>
                </a:lnTo>
                <a:lnTo>
                  <a:pt x="179" y="487"/>
                </a:lnTo>
                <a:lnTo>
                  <a:pt x="140" y="502"/>
                </a:lnTo>
                <a:lnTo>
                  <a:pt x="107" y="516"/>
                </a:lnTo>
                <a:lnTo>
                  <a:pt x="95" y="523"/>
                </a:lnTo>
                <a:lnTo>
                  <a:pt x="86" y="529"/>
                </a:lnTo>
                <a:lnTo>
                  <a:pt x="81" y="535"/>
                </a:lnTo>
                <a:lnTo>
                  <a:pt x="81" y="537"/>
                </a:lnTo>
                <a:lnTo>
                  <a:pt x="83" y="540"/>
                </a:lnTo>
                <a:lnTo>
                  <a:pt x="83" y="540"/>
                </a:lnTo>
                <a:lnTo>
                  <a:pt x="93" y="547"/>
                </a:lnTo>
                <a:lnTo>
                  <a:pt x="104" y="553"/>
                </a:lnTo>
                <a:lnTo>
                  <a:pt x="116" y="558"/>
                </a:lnTo>
                <a:lnTo>
                  <a:pt x="129" y="561"/>
                </a:lnTo>
                <a:lnTo>
                  <a:pt x="149" y="567"/>
                </a:lnTo>
                <a:lnTo>
                  <a:pt x="155" y="568"/>
                </a:lnTo>
                <a:lnTo>
                  <a:pt x="156" y="570"/>
                </a:lnTo>
                <a:lnTo>
                  <a:pt x="156" y="571"/>
                </a:lnTo>
                <a:lnTo>
                  <a:pt x="156" y="571"/>
                </a:lnTo>
                <a:lnTo>
                  <a:pt x="147" y="577"/>
                </a:lnTo>
                <a:lnTo>
                  <a:pt x="126" y="586"/>
                </a:lnTo>
                <a:lnTo>
                  <a:pt x="66" y="615"/>
                </a:lnTo>
                <a:lnTo>
                  <a:pt x="38" y="631"/>
                </a:lnTo>
                <a:lnTo>
                  <a:pt x="14" y="645"/>
                </a:lnTo>
                <a:lnTo>
                  <a:pt x="6" y="652"/>
                </a:lnTo>
                <a:lnTo>
                  <a:pt x="2" y="657"/>
                </a:lnTo>
                <a:lnTo>
                  <a:pt x="0" y="660"/>
                </a:lnTo>
                <a:lnTo>
                  <a:pt x="0" y="663"/>
                </a:lnTo>
                <a:lnTo>
                  <a:pt x="2" y="664"/>
                </a:lnTo>
                <a:lnTo>
                  <a:pt x="5" y="666"/>
                </a:lnTo>
                <a:lnTo>
                  <a:pt x="5" y="666"/>
                </a:lnTo>
                <a:close/>
                <a:moveTo>
                  <a:pt x="1362" y="889"/>
                </a:moveTo>
                <a:lnTo>
                  <a:pt x="1362" y="889"/>
                </a:lnTo>
                <a:lnTo>
                  <a:pt x="1374" y="892"/>
                </a:lnTo>
                <a:lnTo>
                  <a:pt x="1383" y="895"/>
                </a:lnTo>
                <a:lnTo>
                  <a:pt x="1391" y="900"/>
                </a:lnTo>
                <a:lnTo>
                  <a:pt x="1397" y="904"/>
                </a:lnTo>
                <a:lnTo>
                  <a:pt x="1401" y="910"/>
                </a:lnTo>
                <a:lnTo>
                  <a:pt x="1404" y="916"/>
                </a:lnTo>
                <a:lnTo>
                  <a:pt x="1406" y="924"/>
                </a:lnTo>
                <a:lnTo>
                  <a:pt x="1407" y="930"/>
                </a:lnTo>
                <a:lnTo>
                  <a:pt x="1406" y="942"/>
                </a:lnTo>
                <a:lnTo>
                  <a:pt x="1404" y="952"/>
                </a:lnTo>
                <a:lnTo>
                  <a:pt x="1400" y="963"/>
                </a:lnTo>
                <a:lnTo>
                  <a:pt x="1407" y="948"/>
                </a:lnTo>
                <a:lnTo>
                  <a:pt x="1421" y="966"/>
                </a:lnTo>
                <a:lnTo>
                  <a:pt x="1431" y="945"/>
                </a:lnTo>
                <a:lnTo>
                  <a:pt x="1431" y="945"/>
                </a:lnTo>
                <a:lnTo>
                  <a:pt x="1433" y="949"/>
                </a:lnTo>
                <a:lnTo>
                  <a:pt x="1434" y="957"/>
                </a:lnTo>
                <a:lnTo>
                  <a:pt x="1437" y="969"/>
                </a:lnTo>
                <a:lnTo>
                  <a:pt x="1439" y="988"/>
                </a:lnTo>
                <a:lnTo>
                  <a:pt x="1440" y="1014"/>
                </a:lnTo>
                <a:lnTo>
                  <a:pt x="1440" y="1050"/>
                </a:lnTo>
                <a:lnTo>
                  <a:pt x="1439" y="1095"/>
                </a:lnTo>
                <a:lnTo>
                  <a:pt x="1439" y="1095"/>
                </a:lnTo>
                <a:lnTo>
                  <a:pt x="1434" y="1171"/>
                </a:lnTo>
                <a:lnTo>
                  <a:pt x="1433" y="1195"/>
                </a:lnTo>
                <a:lnTo>
                  <a:pt x="1430" y="1212"/>
                </a:lnTo>
                <a:lnTo>
                  <a:pt x="1427" y="1222"/>
                </a:lnTo>
                <a:lnTo>
                  <a:pt x="1424" y="1230"/>
                </a:lnTo>
                <a:lnTo>
                  <a:pt x="1419" y="1236"/>
                </a:lnTo>
                <a:lnTo>
                  <a:pt x="1413" y="1240"/>
                </a:lnTo>
                <a:lnTo>
                  <a:pt x="1413" y="1240"/>
                </a:lnTo>
                <a:lnTo>
                  <a:pt x="1397" y="1254"/>
                </a:lnTo>
                <a:lnTo>
                  <a:pt x="1379" y="1267"/>
                </a:lnTo>
                <a:lnTo>
                  <a:pt x="1352" y="1285"/>
                </a:lnTo>
                <a:lnTo>
                  <a:pt x="1352" y="1285"/>
                </a:lnTo>
                <a:lnTo>
                  <a:pt x="1347" y="1288"/>
                </a:lnTo>
                <a:lnTo>
                  <a:pt x="1343" y="1294"/>
                </a:lnTo>
                <a:lnTo>
                  <a:pt x="1332" y="1311"/>
                </a:lnTo>
                <a:lnTo>
                  <a:pt x="1316" y="1338"/>
                </a:lnTo>
                <a:lnTo>
                  <a:pt x="1316" y="1338"/>
                </a:lnTo>
                <a:lnTo>
                  <a:pt x="1313" y="1338"/>
                </a:lnTo>
                <a:lnTo>
                  <a:pt x="1308" y="1338"/>
                </a:lnTo>
                <a:lnTo>
                  <a:pt x="1293" y="1333"/>
                </a:lnTo>
                <a:lnTo>
                  <a:pt x="1275" y="1326"/>
                </a:lnTo>
                <a:lnTo>
                  <a:pt x="1254" y="1320"/>
                </a:lnTo>
                <a:lnTo>
                  <a:pt x="1254" y="1320"/>
                </a:lnTo>
                <a:lnTo>
                  <a:pt x="1241" y="1315"/>
                </a:lnTo>
                <a:lnTo>
                  <a:pt x="1235" y="1312"/>
                </a:lnTo>
                <a:lnTo>
                  <a:pt x="1232" y="1309"/>
                </a:lnTo>
                <a:lnTo>
                  <a:pt x="1232" y="1309"/>
                </a:lnTo>
                <a:lnTo>
                  <a:pt x="1173" y="1273"/>
                </a:lnTo>
                <a:lnTo>
                  <a:pt x="1173" y="1273"/>
                </a:lnTo>
                <a:lnTo>
                  <a:pt x="1158" y="1245"/>
                </a:lnTo>
                <a:lnTo>
                  <a:pt x="1146" y="1219"/>
                </a:lnTo>
                <a:lnTo>
                  <a:pt x="1136" y="1195"/>
                </a:lnTo>
                <a:lnTo>
                  <a:pt x="1136" y="1195"/>
                </a:lnTo>
                <a:lnTo>
                  <a:pt x="1133" y="1182"/>
                </a:lnTo>
                <a:lnTo>
                  <a:pt x="1131" y="1168"/>
                </a:lnTo>
                <a:lnTo>
                  <a:pt x="1130" y="1134"/>
                </a:lnTo>
                <a:lnTo>
                  <a:pt x="1131" y="1099"/>
                </a:lnTo>
                <a:lnTo>
                  <a:pt x="1131" y="1066"/>
                </a:lnTo>
                <a:lnTo>
                  <a:pt x="1131" y="1066"/>
                </a:lnTo>
                <a:lnTo>
                  <a:pt x="1131" y="1053"/>
                </a:lnTo>
                <a:lnTo>
                  <a:pt x="1134" y="1039"/>
                </a:lnTo>
                <a:lnTo>
                  <a:pt x="1137" y="1029"/>
                </a:lnTo>
                <a:lnTo>
                  <a:pt x="1142" y="1018"/>
                </a:lnTo>
                <a:lnTo>
                  <a:pt x="1149" y="1005"/>
                </a:lnTo>
                <a:lnTo>
                  <a:pt x="1152" y="1000"/>
                </a:lnTo>
                <a:lnTo>
                  <a:pt x="1152" y="1000"/>
                </a:lnTo>
                <a:lnTo>
                  <a:pt x="1155" y="994"/>
                </a:lnTo>
                <a:lnTo>
                  <a:pt x="1164" y="976"/>
                </a:lnTo>
                <a:lnTo>
                  <a:pt x="1172" y="966"/>
                </a:lnTo>
                <a:lnTo>
                  <a:pt x="1182" y="954"/>
                </a:lnTo>
                <a:lnTo>
                  <a:pt x="1194" y="940"/>
                </a:lnTo>
                <a:lnTo>
                  <a:pt x="1211" y="927"/>
                </a:lnTo>
                <a:lnTo>
                  <a:pt x="1211" y="927"/>
                </a:lnTo>
                <a:lnTo>
                  <a:pt x="1229" y="915"/>
                </a:lnTo>
                <a:lnTo>
                  <a:pt x="1245" y="906"/>
                </a:lnTo>
                <a:lnTo>
                  <a:pt x="1262" y="897"/>
                </a:lnTo>
                <a:lnTo>
                  <a:pt x="1280" y="892"/>
                </a:lnTo>
                <a:lnTo>
                  <a:pt x="1298" y="889"/>
                </a:lnTo>
                <a:lnTo>
                  <a:pt x="1317" y="888"/>
                </a:lnTo>
                <a:lnTo>
                  <a:pt x="1338" y="888"/>
                </a:lnTo>
                <a:lnTo>
                  <a:pt x="1362" y="889"/>
                </a:lnTo>
                <a:lnTo>
                  <a:pt x="1362" y="889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15">
            <a:extLst>
              <a:ext uri="{FF2B5EF4-FFF2-40B4-BE49-F238E27FC236}">
                <a16:creationId xmlns:a16="http://schemas.microsoft.com/office/drawing/2014/main" id="{B77A332C-3670-4278-B329-22633EB16B7A}"/>
              </a:ext>
            </a:extLst>
          </p:cNvPr>
          <p:cNvSpPr>
            <a:spLocks noEditPoints="1"/>
          </p:cNvSpPr>
          <p:nvPr/>
        </p:nvSpPr>
        <p:spPr bwMode="auto">
          <a:xfrm>
            <a:off x="6622717" y="969987"/>
            <a:ext cx="2524231" cy="2605726"/>
          </a:xfrm>
          <a:custGeom>
            <a:avLst/>
            <a:gdLst>
              <a:gd name="T0" fmla="*/ 365 w 1208"/>
              <a:gd name="T1" fmla="*/ 876 h 1247"/>
              <a:gd name="T2" fmla="*/ 312 w 1208"/>
              <a:gd name="T3" fmla="*/ 876 h 1247"/>
              <a:gd name="T4" fmla="*/ 314 w 1208"/>
              <a:gd name="T5" fmla="*/ 930 h 1247"/>
              <a:gd name="T6" fmla="*/ 297 w 1208"/>
              <a:gd name="T7" fmla="*/ 963 h 1247"/>
              <a:gd name="T8" fmla="*/ 230 w 1208"/>
              <a:gd name="T9" fmla="*/ 965 h 1247"/>
              <a:gd name="T10" fmla="*/ 132 w 1208"/>
              <a:gd name="T11" fmla="*/ 939 h 1247"/>
              <a:gd name="T12" fmla="*/ 26 w 1208"/>
              <a:gd name="T13" fmla="*/ 986 h 1247"/>
              <a:gd name="T14" fmla="*/ 0 w 1208"/>
              <a:gd name="T15" fmla="*/ 932 h 1247"/>
              <a:gd name="T16" fmla="*/ 99 w 1208"/>
              <a:gd name="T17" fmla="*/ 759 h 1247"/>
              <a:gd name="T18" fmla="*/ 116 w 1208"/>
              <a:gd name="T19" fmla="*/ 603 h 1247"/>
              <a:gd name="T20" fmla="*/ 261 w 1208"/>
              <a:gd name="T21" fmla="*/ 414 h 1247"/>
              <a:gd name="T22" fmla="*/ 560 w 1208"/>
              <a:gd name="T23" fmla="*/ 240 h 1247"/>
              <a:gd name="T24" fmla="*/ 725 w 1208"/>
              <a:gd name="T25" fmla="*/ 159 h 1247"/>
              <a:gd name="T26" fmla="*/ 828 w 1208"/>
              <a:gd name="T27" fmla="*/ 210 h 1247"/>
              <a:gd name="T28" fmla="*/ 873 w 1208"/>
              <a:gd name="T29" fmla="*/ 248 h 1247"/>
              <a:gd name="T30" fmla="*/ 873 w 1208"/>
              <a:gd name="T31" fmla="*/ 273 h 1247"/>
              <a:gd name="T32" fmla="*/ 935 w 1208"/>
              <a:gd name="T33" fmla="*/ 305 h 1247"/>
              <a:gd name="T34" fmla="*/ 899 w 1208"/>
              <a:gd name="T35" fmla="*/ 369 h 1247"/>
              <a:gd name="T36" fmla="*/ 1017 w 1208"/>
              <a:gd name="T37" fmla="*/ 392 h 1247"/>
              <a:gd name="T38" fmla="*/ 1046 w 1208"/>
              <a:gd name="T39" fmla="*/ 210 h 1247"/>
              <a:gd name="T40" fmla="*/ 1052 w 1208"/>
              <a:gd name="T41" fmla="*/ 111 h 1247"/>
              <a:gd name="T42" fmla="*/ 1083 w 1208"/>
              <a:gd name="T43" fmla="*/ 53 h 1247"/>
              <a:gd name="T44" fmla="*/ 1107 w 1208"/>
              <a:gd name="T45" fmla="*/ 60 h 1247"/>
              <a:gd name="T46" fmla="*/ 1137 w 1208"/>
              <a:gd name="T47" fmla="*/ 222 h 1247"/>
              <a:gd name="T48" fmla="*/ 1145 w 1208"/>
              <a:gd name="T49" fmla="*/ 390 h 1247"/>
              <a:gd name="T50" fmla="*/ 1170 w 1208"/>
              <a:gd name="T51" fmla="*/ 378 h 1247"/>
              <a:gd name="T52" fmla="*/ 1143 w 1208"/>
              <a:gd name="T53" fmla="*/ 488 h 1247"/>
              <a:gd name="T54" fmla="*/ 1161 w 1208"/>
              <a:gd name="T55" fmla="*/ 515 h 1247"/>
              <a:gd name="T56" fmla="*/ 1103 w 1208"/>
              <a:gd name="T57" fmla="*/ 615 h 1247"/>
              <a:gd name="T58" fmla="*/ 1175 w 1208"/>
              <a:gd name="T59" fmla="*/ 674 h 1247"/>
              <a:gd name="T60" fmla="*/ 1077 w 1208"/>
              <a:gd name="T61" fmla="*/ 758 h 1247"/>
              <a:gd name="T62" fmla="*/ 1109 w 1208"/>
              <a:gd name="T63" fmla="*/ 776 h 1247"/>
              <a:gd name="T64" fmla="*/ 1131 w 1208"/>
              <a:gd name="T65" fmla="*/ 800 h 1247"/>
              <a:gd name="T66" fmla="*/ 1136 w 1208"/>
              <a:gd name="T67" fmla="*/ 822 h 1247"/>
              <a:gd name="T68" fmla="*/ 1053 w 1208"/>
              <a:gd name="T69" fmla="*/ 888 h 1247"/>
              <a:gd name="T70" fmla="*/ 1019 w 1208"/>
              <a:gd name="T71" fmla="*/ 917 h 1247"/>
              <a:gd name="T72" fmla="*/ 857 w 1208"/>
              <a:gd name="T73" fmla="*/ 1002 h 1247"/>
              <a:gd name="T74" fmla="*/ 815 w 1208"/>
              <a:gd name="T75" fmla="*/ 1094 h 1247"/>
              <a:gd name="T76" fmla="*/ 833 w 1208"/>
              <a:gd name="T77" fmla="*/ 1151 h 1247"/>
              <a:gd name="T78" fmla="*/ 818 w 1208"/>
              <a:gd name="T79" fmla="*/ 1215 h 1247"/>
              <a:gd name="T80" fmla="*/ 770 w 1208"/>
              <a:gd name="T81" fmla="*/ 1178 h 1247"/>
              <a:gd name="T82" fmla="*/ 725 w 1208"/>
              <a:gd name="T83" fmla="*/ 1209 h 1247"/>
              <a:gd name="T84" fmla="*/ 702 w 1208"/>
              <a:gd name="T85" fmla="*/ 1181 h 1247"/>
              <a:gd name="T86" fmla="*/ 642 w 1208"/>
              <a:gd name="T87" fmla="*/ 1206 h 1247"/>
              <a:gd name="T88" fmla="*/ 615 w 1208"/>
              <a:gd name="T89" fmla="*/ 1209 h 1247"/>
              <a:gd name="T90" fmla="*/ 666 w 1208"/>
              <a:gd name="T91" fmla="*/ 1164 h 1247"/>
              <a:gd name="T92" fmla="*/ 738 w 1208"/>
              <a:gd name="T93" fmla="*/ 1092 h 1247"/>
              <a:gd name="T94" fmla="*/ 723 w 1208"/>
              <a:gd name="T95" fmla="*/ 1044 h 1247"/>
              <a:gd name="T96" fmla="*/ 665 w 1208"/>
              <a:gd name="T97" fmla="*/ 1071 h 1247"/>
              <a:gd name="T98" fmla="*/ 539 w 1208"/>
              <a:gd name="T99" fmla="*/ 1095 h 1247"/>
              <a:gd name="T100" fmla="*/ 471 w 1208"/>
              <a:gd name="T101" fmla="*/ 1140 h 1247"/>
              <a:gd name="T102" fmla="*/ 437 w 1208"/>
              <a:gd name="T103" fmla="*/ 1131 h 1247"/>
              <a:gd name="T104" fmla="*/ 447 w 1208"/>
              <a:gd name="T105" fmla="*/ 1037 h 1247"/>
              <a:gd name="T106" fmla="*/ 467 w 1208"/>
              <a:gd name="T107" fmla="*/ 999 h 1247"/>
              <a:gd name="T108" fmla="*/ 473 w 1208"/>
              <a:gd name="T109" fmla="*/ 918 h 1247"/>
              <a:gd name="T110" fmla="*/ 366 w 1208"/>
              <a:gd name="T111" fmla="*/ 857 h 1247"/>
              <a:gd name="T112" fmla="*/ 767 w 1208"/>
              <a:gd name="T113" fmla="*/ 608 h 1247"/>
              <a:gd name="T114" fmla="*/ 914 w 1208"/>
              <a:gd name="T115" fmla="*/ 624 h 1247"/>
              <a:gd name="T116" fmla="*/ 1020 w 1208"/>
              <a:gd name="T117" fmla="*/ 525 h 12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208" h="1247">
                <a:moveTo>
                  <a:pt x="366" y="857"/>
                </a:moveTo>
                <a:lnTo>
                  <a:pt x="366" y="857"/>
                </a:lnTo>
                <a:lnTo>
                  <a:pt x="360" y="858"/>
                </a:lnTo>
                <a:lnTo>
                  <a:pt x="357" y="860"/>
                </a:lnTo>
                <a:lnTo>
                  <a:pt x="356" y="861"/>
                </a:lnTo>
                <a:lnTo>
                  <a:pt x="357" y="863"/>
                </a:lnTo>
                <a:lnTo>
                  <a:pt x="360" y="869"/>
                </a:lnTo>
                <a:lnTo>
                  <a:pt x="365" y="876"/>
                </a:lnTo>
                <a:lnTo>
                  <a:pt x="365" y="876"/>
                </a:lnTo>
                <a:lnTo>
                  <a:pt x="365" y="878"/>
                </a:lnTo>
                <a:lnTo>
                  <a:pt x="363" y="879"/>
                </a:lnTo>
                <a:lnTo>
                  <a:pt x="357" y="879"/>
                </a:lnTo>
                <a:lnTo>
                  <a:pt x="339" y="875"/>
                </a:lnTo>
                <a:lnTo>
                  <a:pt x="306" y="863"/>
                </a:lnTo>
                <a:lnTo>
                  <a:pt x="306" y="863"/>
                </a:lnTo>
                <a:lnTo>
                  <a:pt x="305" y="863"/>
                </a:lnTo>
                <a:lnTo>
                  <a:pt x="306" y="866"/>
                </a:lnTo>
                <a:lnTo>
                  <a:pt x="312" y="876"/>
                </a:lnTo>
                <a:lnTo>
                  <a:pt x="323" y="891"/>
                </a:lnTo>
                <a:lnTo>
                  <a:pt x="333" y="909"/>
                </a:lnTo>
                <a:lnTo>
                  <a:pt x="333" y="909"/>
                </a:lnTo>
                <a:lnTo>
                  <a:pt x="335" y="918"/>
                </a:lnTo>
                <a:lnTo>
                  <a:pt x="335" y="921"/>
                </a:lnTo>
                <a:lnTo>
                  <a:pt x="333" y="924"/>
                </a:lnTo>
                <a:lnTo>
                  <a:pt x="329" y="927"/>
                </a:lnTo>
                <a:lnTo>
                  <a:pt x="323" y="930"/>
                </a:lnTo>
                <a:lnTo>
                  <a:pt x="314" y="930"/>
                </a:lnTo>
                <a:lnTo>
                  <a:pt x="303" y="932"/>
                </a:lnTo>
                <a:lnTo>
                  <a:pt x="285" y="932"/>
                </a:lnTo>
                <a:lnTo>
                  <a:pt x="285" y="932"/>
                </a:lnTo>
                <a:lnTo>
                  <a:pt x="279" y="932"/>
                </a:lnTo>
                <a:lnTo>
                  <a:pt x="276" y="933"/>
                </a:lnTo>
                <a:lnTo>
                  <a:pt x="276" y="936"/>
                </a:lnTo>
                <a:lnTo>
                  <a:pt x="279" y="941"/>
                </a:lnTo>
                <a:lnTo>
                  <a:pt x="287" y="951"/>
                </a:lnTo>
                <a:lnTo>
                  <a:pt x="297" y="963"/>
                </a:lnTo>
                <a:lnTo>
                  <a:pt x="297" y="963"/>
                </a:lnTo>
                <a:lnTo>
                  <a:pt x="300" y="969"/>
                </a:lnTo>
                <a:lnTo>
                  <a:pt x="302" y="972"/>
                </a:lnTo>
                <a:lnTo>
                  <a:pt x="300" y="972"/>
                </a:lnTo>
                <a:lnTo>
                  <a:pt x="294" y="972"/>
                </a:lnTo>
                <a:lnTo>
                  <a:pt x="272" y="969"/>
                </a:lnTo>
                <a:lnTo>
                  <a:pt x="252" y="966"/>
                </a:lnTo>
                <a:lnTo>
                  <a:pt x="230" y="965"/>
                </a:lnTo>
                <a:lnTo>
                  <a:pt x="230" y="965"/>
                </a:lnTo>
                <a:lnTo>
                  <a:pt x="206" y="963"/>
                </a:lnTo>
                <a:lnTo>
                  <a:pt x="186" y="960"/>
                </a:lnTo>
                <a:lnTo>
                  <a:pt x="171" y="957"/>
                </a:lnTo>
                <a:lnTo>
                  <a:pt x="159" y="954"/>
                </a:lnTo>
                <a:lnTo>
                  <a:pt x="150" y="950"/>
                </a:lnTo>
                <a:lnTo>
                  <a:pt x="144" y="947"/>
                </a:lnTo>
                <a:lnTo>
                  <a:pt x="135" y="941"/>
                </a:lnTo>
                <a:lnTo>
                  <a:pt x="135" y="941"/>
                </a:lnTo>
                <a:lnTo>
                  <a:pt x="132" y="939"/>
                </a:lnTo>
                <a:lnTo>
                  <a:pt x="128" y="939"/>
                </a:lnTo>
                <a:lnTo>
                  <a:pt x="116" y="947"/>
                </a:lnTo>
                <a:lnTo>
                  <a:pt x="93" y="959"/>
                </a:lnTo>
                <a:lnTo>
                  <a:pt x="78" y="968"/>
                </a:lnTo>
                <a:lnTo>
                  <a:pt x="57" y="977"/>
                </a:lnTo>
                <a:lnTo>
                  <a:pt x="57" y="977"/>
                </a:lnTo>
                <a:lnTo>
                  <a:pt x="39" y="984"/>
                </a:lnTo>
                <a:lnTo>
                  <a:pt x="32" y="986"/>
                </a:lnTo>
                <a:lnTo>
                  <a:pt x="26" y="986"/>
                </a:lnTo>
                <a:lnTo>
                  <a:pt x="21" y="986"/>
                </a:lnTo>
                <a:lnTo>
                  <a:pt x="17" y="984"/>
                </a:lnTo>
                <a:lnTo>
                  <a:pt x="15" y="981"/>
                </a:lnTo>
                <a:lnTo>
                  <a:pt x="12" y="978"/>
                </a:lnTo>
                <a:lnTo>
                  <a:pt x="9" y="969"/>
                </a:lnTo>
                <a:lnTo>
                  <a:pt x="8" y="959"/>
                </a:lnTo>
                <a:lnTo>
                  <a:pt x="5" y="945"/>
                </a:lnTo>
                <a:lnTo>
                  <a:pt x="0" y="932"/>
                </a:lnTo>
                <a:lnTo>
                  <a:pt x="0" y="932"/>
                </a:lnTo>
                <a:lnTo>
                  <a:pt x="0" y="923"/>
                </a:lnTo>
                <a:lnTo>
                  <a:pt x="0" y="912"/>
                </a:lnTo>
                <a:lnTo>
                  <a:pt x="5" y="900"/>
                </a:lnTo>
                <a:lnTo>
                  <a:pt x="11" y="888"/>
                </a:lnTo>
                <a:lnTo>
                  <a:pt x="26" y="860"/>
                </a:lnTo>
                <a:lnTo>
                  <a:pt x="44" y="830"/>
                </a:lnTo>
                <a:lnTo>
                  <a:pt x="63" y="803"/>
                </a:lnTo>
                <a:lnTo>
                  <a:pt x="81" y="780"/>
                </a:lnTo>
                <a:lnTo>
                  <a:pt x="99" y="759"/>
                </a:lnTo>
                <a:lnTo>
                  <a:pt x="99" y="759"/>
                </a:lnTo>
                <a:lnTo>
                  <a:pt x="101" y="755"/>
                </a:lnTo>
                <a:lnTo>
                  <a:pt x="102" y="737"/>
                </a:lnTo>
                <a:lnTo>
                  <a:pt x="105" y="704"/>
                </a:lnTo>
                <a:lnTo>
                  <a:pt x="105" y="656"/>
                </a:lnTo>
                <a:lnTo>
                  <a:pt x="105" y="656"/>
                </a:lnTo>
                <a:lnTo>
                  <a:pt x="105" y="639"/>
                </a:lnTo>
                <a:lnTo>
                  <a:pt x="110" y="623"/>
                </a:lnTo>
                <a:lnTo>
                  <a:pt x="116" y="603"/>
                </a:lnTo>
                <a:lnTo>
                  <a:pt x="125" y="584"/>
                </a:lnTo>
                <a:lnTo>
                  <a:pt x="137" y="563"/>
                </a:lnTo>
                <a:lnTo>
                  <a:pt x="149" y="540"/>
                </a:lnTo>
                <a:lnTo>
                  <a:pt x="165" y="519"/>
                </a:lnTo>
                <a:lnTo>
                  <a:pt x="182" y="497"/>
                </a:lnTo>
                <a:lnTo>
                  <a:pt x="200" y="476"/>
                </a:lnTo>
                <a:lnTo>
                  <a:pt x="219" y="453"/>
                </a:lnTo>
                <a:lnTo>
                  <a:pt x="240" y="434"/>
                </a:lnTo>
                <a:lnTo>
                  <a:pt x="261" y="414"/>
                </a:lnTo>
                <a:lnTo>
                  <a:pt x="284" y="396"/>
                </a:lnTo>
                <a:lnTo>
                  <a:pt x="306" y="380"/>
                </a:lnTo>
                <a:lnTo>
                  <a:pt x="330" y="365"/>
                </a:lnTo>
                <a:lnTo>
                  <a:pt x="353" y="353"/>
                </a:lnTo>
                <a:lnTo>
                  <a:pt x="353" y="353"/>
                </a:lnTo>
                <a:lnTo>
                  <a:pt x="432" y="315"/>
                </a:lnTo>
                <a:lnTo>
                  <a:pt x="488" y="287"/>
                </a:lnTo>
                <a:lnTo>
                  <a:pt x="528" y="263"/>
                </a:lnTo>
                <a:lnTo>
                  <a:pt x="560" y="240"/>
                </a:lnTo>
                <a:lnTo>
                  <a:pt x="560" y="240"/>
                </a:lnTo>
                <a:lnTo>
                  <a:pt x="600" y="215"/>
                </a:lnTo>
                <a:lnTo>
                  <a:pt x="647" y="188"/>
                </a:lnTo>
                <a:lnTo>
                  <a:pt x="669" y="176"/>
                </a:lnTo>
                <a:lnTo>
                  <a:pt x="690" y="167"/>
                </a:lnTo>
                <a:lnTo>
                  <a:pt x="707" y="161"/>
                </a:lnTo>
                <a:lnTo>
                  <a:pt x="717" y="158"/>
                </a:lnTo>
                <a:lnTo>
                  <a:pt x="717" y="158"/>
                </a:lnTo>
                <a:lnTo>
                  <a:pt x="725" y="159"/>
                </a:lnTo>
                <a:lnTo>
                  <a:pt x="734" y="164"/>
                </a:lnTo>
                <a:lnTo>
                  <a:pt x="743" y="171"/>
                </a:lnTo>
                <a:lnTo>
                  <a:pt x="750" y="179"/>
                </a:lnTo>
                <a:lnTo>
                  <a:pt x="764" y="194"/>
                </a:lnTo>
                <a:lnTo>
                  <a:pt x="768" y="201"/>
                </a:lnTo>
                <a:lnTo>
                  <a:pt x="768" y="201"/>
                </a:lnTo>
                <a:lnTo>
                  <a:pt x="777" y="201"/>
                </a:lnTo>
                <a:lnTo>
                  <a:pt x="800" y="204"/>
                </a:lnTo>
                <a:lnTo>
                  <a:pt x="828" y="210"/>
                </a:lnTo>
                <a:lnTo>
                  <a:pt x="845" y="215"/>
                </a:lnTo>
                <a:lnTo>
                  <a:pt x="860" y="222"/>
                </a:lnTo>
                <a:lnTo>
                  <a:pt x="860" y="222"/>
                </a:lnTo>
                <a:lnTo>
                  <a:pt x="866" y="225"/>
                </a:lnTo>
                <a:lnTo>
                  <a:pt x="870" y="230"/>
                </a:lnTo>
                <a:lnTo>
                  <a:pt x="873" y="234"/>
                </a:lnTo>
                <a:lnTo>
                  <a:pt x="875" y="239"/>
                </a:lnTo>
                <a:lnTo>
                  <a:pt x="875" y="243"/>
                </a:lnTo>
                <a:lnTo>
                  <a:pt x="873" y="248"/>
                </a:lnTo>
                <a:lnTo>
                  <a:pt x="869" y="257"/>
                </a:lnTo>
                <a:lnTo>
                  <a:pt x="863" y="264"/>
                </a:lnTo>
                <a:lnTo>
                  <a:pt x="857" y="272"/>
                </a:lnTo>
                <a:lnTo>
                  <a:pt x="855" y="275"/>
                </a:lnTo>
                <a:lnTo>
                  <a:pt x="855" y="275"/>
                </a:lnTo>
                <a:lnTo>
                  <a:pt x="857" y="275"/>
                </a:lnTo>
                <a:lnTo>
                  <a:pt x="857" y="275"/>
                </a:lnTo>
                <a:lnTo>
                  <a:pt x="864" y="273"/>
                </a:lnTo>
                <a:lnTo>
                  <a:pt x="873" y="273"/>
                </a:lnTo>
                <a:lnTo>
                  <a:pt x="885" y="275"/>
                </a:lnTo>
                <a:lnTo>
                  <a:pt x="897" y="276"/>
                </a:lnTo>
                <a:lnTo>
                  <a:pt x="909" y="281"/>
                </a:lnTo>
                <a:lnTo>
                  <a:pt x="920" y="285"/>
                </a:lnTo>
                <a:lnTo>
                  <a:pt x="929" y="290"/>
                </a:lnTo>
                <a:lnTo>
                  <a:pt x="935" y="297"/>
                </a:lnTo>
                <a:lnTo>
                  <a:pt x="935" y="297"/>
                </a:lnTo>
                <a:lnTo>
                  <a:pt x="935" y="300"/>
                </a:lnTo>
                <a:lnTo>
                  <a:pt x="935" y="305"/>
                </a:lnTo>
                <a:lnTo>
                  <a:pt x="932" y="314"/>
                </a:lnTo>
                <a:lnTo>
                  <a:pt x="927" y="324"/>
                </a:lnTo>
                <a:lnTo>
                  <a:pt x="918" y="335"/>
                </a:lnTo>
                <a:lnTo>
                  <a:pt x="903" y="354"/>
                </a:lnTo>
                <a:lnTo>
                  <a:pt x="899" y="362"/>
                </a:lnTo>
                <a:lnTo>
                  <a:pt x="896" y="366"/>
                </a:lnTo>
                <a:lnTo>
                  <a:pt x="896" y="366"/>
                </a:lnTo>
                <a:lnTo>
                  <a:pt x="896" y="368"/>
                </a:lnTo>
                <a:lnTo>
                  <a:pt x="899" y="369"/>
                </a:lnTo>
                <a:lnTo>
                  <a:pt x="905" y="371"/>
                </a:lnTo>
                <a:lnTo>
                  <a:pt x="911" y="371"/>
                </a:lnTo>
                <a:lnTo>
                  <a:pt x="917" y="372"/>
                </a:lnTo>
                <a:lnTo>
                  <a:pt x="917" y="372"/>
                </a:lnTo>
                <a:lnTo>
                  <a:pt x="939" y="386"/>
                </a:lnTo>
                <a:lnTo>
                  <a:pt x="959" y="398"/>
                </a:lnTo>
                <a:lnTo>
                  <a:pt x="1013" y="393"/>
                </a:lnTo>
                <a:lnTo>
                  <a:pt x="1013" y="393"/>
                </a:lnTo>
                <a:lnTo>
                  <a:pt x="1017" y="392"/>
                </a:lnTo>
                <a:lnTo>
                  <a:pt x="1023" y="389"/>
                </a:lnTo>
                <a:lnTo>
                  <a:pt x="1028" y="386"/>
                </a:lnTo>
                <a:lnTo>
                  <a:pt x="1028" y="386"/>
                </a:lnTo>
                <a:lnTo>
                  <a:pt x="1029" y="377"/>
                </a:lnTo>
                <a:lnTo>
                  <a:pt x="1032" y="360"/>
                </a:lnTo>
                <a:lnTo>
                  <a:pt x="1040" y="308"/>
                </a:lnTo>
                <a:lnTo>
                  <a:pt x="1046" y="251"/>
                </a:lnTo>
                <a:lnTo>
                  <a:pt x="1046" y="227"/>
                </a:lnTo>
                <a:lnTo>
                  <a:pt x="1046" y="210"/>
                </a:lnTo>
                <a:lnTo>
                  <a:pt x="1046" y="210"/>
                </a:lnTo>
                <a:lnTo>
                  <a:pt x="1044" y="183"/>
                </a:lnTo>
                <a:lnTo>
                  <a:pt x="1044" y="155"/>
                </a:lnTo>
                <a:lnTo>
                  <a:pt x="1046" y="129"/>
                </a:lnTo>
                <a:lnTo>
                  <a:pt x="1047" y="120"/>
                </a:lnTo>
                <a:lnTo>
                  <a:pt x="1049" y="113"/>
                </a:lnTo>
                <a:lnTo>
                  <a:pt x="1049" y="113"/>
                </a:lnTo>
                <a:lnTo>
                  <a:pt x="1050" y="111"/>
                </a:lnTo>
                <a:lnTo>
                  <a:pt x="1052" y="111"/>
                </a:lnTo>
                <a:lnTo>
                  <a:pt x="1055" y="116"/>
                </a:lnTo>
                <a:lnTo>
                  <a:pt x="1058" y="123"/>
                </a:lnTo>
                <a:lnTo>
                  <a:pt x="1062" y="134"/>
                </a:lnTo>
                <a:lnTo>
                  <a:pt x="1068" y="156"/>
                </a:lnTo>
                <a:lnTo>
                  <a:pt x="1073" y="170"/>
                </a:lnTo>
                <a:lnTo>
                  <a:pt x="1073" y="170"/>
                </a:lnTo>
                <a:lnTo>
                  <a:pt x="1074" y="153"/>
                </a:lnTo>
                <a:lnTo>
                  <a:pt x="1077" y="108"/>
                </a:lnTo>
                <a:lnTo>
                  <a:pt x="1083" y="53"/>
                </a:lnTo>
                <a:lnTo>
                  <a:pt x="1086" y="26"/>
                </a:lnTo>
                <a:lnTo>
                  <a:pt x="1091" y="5"/>
                </a:lnTo>
                <a:lnTo>
                  <a:pt x="1091" y="5"/>
                </a:lnTo>
                <a:lnTo>
                  <a:pt x="1094" y="0"/>
                </a:lnTo>
                <a:lnTo>
                  <a:pt x="1094" y="0"/>
                </a:lnTo>
                <a:lnTo>
                  <a:pt x="1095" y="2"/>
                </a:lnTo>
                <a:lnTo>
                  <a:pt x="1098" y="11"/>
                </a:lnTo>
                <a:lnTo>
                  <a:pt x="1101" y="23"/>
                </a:lnTo>
                <a:lnTo>
                  <a:pt x="1107" y="60"/>
                </a:lnTo>
                <a:lnTo>
                  <a:pt x="1113" y="107"/>
                </a:lnTo>
                <a:lnTo>
                  <a:pt x="1119" y="153"/>
                </a:lnTo>
                <a:lnTo>
                  <a:pt x="1125" y="194"/>
                </a:lnTo>
                <a:lnTo>
                  <a:pt x="1128" y="209"/>
                </a:lnTo>
                <a:lnTo>
                  <a:pt x="1131" y="219"/>
                </a:lnTo>
                <a:lnTo>
                  <a:pt x="1134" y="224"/>
                </a:lnTo>
                <a:lnTo>
                  <a:pt x="1136" y="224"/>
                </a:lnTo>
                <a:lnTo>
                  <a:pt x="1137" y="222"/>
                </a:lnTo>
                <a:lnTo>
                  <a:pt x="1137" y="222"/>
                </a:lnTo>
                <a:lnTo>
                  <a:pt x="1139" y="218"/>
                </a:lnTo>
                <a:lnTo>
                  <a:pt x="1142" y="216"/>
                </a:lnTo>
                <a:lnTo>
                  <a:pt x="1143" y="219"/>
                </a:lnTo>
                <a:lnTo>
                  <a:pt x="1145" y="222"/>
                </a:lnTo>
                <a:lnTo>
                  <a:pt x="1146" y="237"/>
                </a:lnTo>
                <a:lnTo>
                  <a:pt x="1148" y="260"/>
                </a:lnTo>
                <a:lnTo>
                  <a:pt x="1146" y="320"/>
                </a:lnTo>
                <a:lnTo>
                  <a:pt x="1145" y="390"/>
                </a:lnTo>
                <a:lnTo>
                  <a:pt x="1145" y="390"/>
                </a:lnTo>
                <a:lnTo>
                  <a:pt x="1143" y="434"/>
                </a:lnTo>
                <a:lnTo>
                  <a:pt x="1143" y="434"/>
                </a:lnTo>
                <a:lnTo>
                  <a:pt x="1149" y="411"/>
                </a:lnTo>
                <a:lnTo>
                  <a:pt x="1152" y="402"/>
                </a:lnTo>
                <a:lnTo>
                  <a:pt x="1157" y="393"/>
                </a:lnTo>
                <a:lnTo>
                  <a:pt x="1161" y="386"/>
                </a:lnTo>
                <a:lnTo>
                  <a:pt x="1166" y="380"/>
                </a:lnTo>
                <a:lnTo>
                  <a:pt x="1166" y="380"/>
                </a:lnTo>
                <a:lnTo>
                  <a:pt x="1170" y="378"/>
                </a:lnTo>
                <a:lnTo>
                  <a:pt x="1173" y="377"/>
                </a:lnTo>
                <a:lnTo>
                  <a:pt x="1175" y="378"/>
                </a:lnTo>
                <a:lnTo>
                  <a:pt x="1175" y="380"/>
                </a:lnTo>
                <a:lnTo>
                  <a:pt x="1173" y="389"/>
                </a:lnTo>
                <a:lnTo>
                  <a:pt x="1169" y="404"/>
                </a:lnTo>
                <a:lnTo>
                  <a:pt x="1157" y="441"/>
                </a:lnTo>
                <a:lnTo>
                  <a:pt x="1149" y="464"/>
                </a:lnTo>
                <a:lnTo>
                  <a:pt x="1143" y="488"/>
                </a:lnTo>
                <a:lnTo>
                  <a:pt x="1143" y="488"/>
                </a:lnTo>
                <a:lnTo>
                  <a:pt x="1140" y="507"/>
                </a:lnTo>
                <a:lnTo>
                  <a:pt x="1139" y="521"/>
                </a:lnTo>
                <a:lnTo>
                  <a:pt x="1139" y="528"/>
                </a:lnTo>
                <a:lnTo>
                  <a:pt x="1140" y="531"/>
                </a:lnTo>
                <a:lnTo>
                  <a:pt x="1143" y="531"/>
                </a:lnTo>
                <a:lnTo>
                  <a:pt x="1148" y="528"/>
                </a:lnTo>
                <a:lnTo>
                  <a:pt x="1157" y="519"/>
                </a:lnTo>
                <a:lnTo>
                  <a:pt x="1157" y="519"/>
                </a:lnTo>
                <a:lnTo>
                  <a:pt x="1161" y="515"/>
                </a:lnTo>
                <a:lnTo>
                  <a:pt x="1164" y="515"/>
                </a:lnTo>
                <a:lnTo>
                  <a:pt x="1166" y="518"/>
                </a:lnTo>
                <a:lnTo>
                  <a:pt x="1164" y="525"/>
                </a:lnTo>
                <a:lnTo>
                  <a:pt x="1160" y="536"/>
                </a:lnTo>
                <a:lnTo>
                  <a:pt x="1151" y="549"/>
                </a:lnTo>
                <a:lnTo>
                  <a:pt x="1139" y="569"/>
                </a:lnTo>
                <a:lnTo>
                  <a:pt x="1122" y="593"/>
                </a:lnTo>
                <a:lnTo>
                  <a:pt x="1122" y="593"/>
                </a:lnTo>
                <a:lnTo>
                  <a:pt x="1103" y="615"/>
                </a:lnTo>
                <a:lnTo>
                  <a:pt x="1086" y="633"/>
                </a:lnTo>
                <a:lnTo>
                  <a:pt x="1071" y="645"/>
                </a:lnTo>
                <a:lnTo>
                  <a:pt x="1058" y="654"/>
                </a:lnTo>
                <a:lnTo>
                  <a:pt x="1047" y="660"/>
                </a:lnTo>
                <a:lnTo>
                  <a:pt x="1040" y="663"/>
                </a:lnTo>
                <a:lnTo>
                  <a:pt x="1034" y="665"/>
                </a:lnTo>
                <a:lnTo>
                  <a:pt x="1034" y="665"/>
                </a:lnTo>
                <a:lnTo>
                  <a:pt x="1116" y="669"/>
                </a:lnTo>
                <a:lnTo>
                  <a:pt x="1175" y="674"/>
                </a:lnTo>
                <a:lnTo>
                  <a:pt x="1208" y="677"/>
                </a:lnTo>
                <a:lnTo>
                  <a:pt x="1208" y="677"/>
                </a:lnTo>
                <a:lnTo>
                  <a:pt x="1208" y="677"/>
                </a:lnTo>
                <a:lnTo>
                  <a:pt x="1208" y="677"/>
                </a:lnTo>
                <a:lnTo>
                  <a:pt x="1205" y="680"/>
                </a:lnTo>
                <a:lnTo>
                  <a:pt x="1193" y="689"/>
                </a:lnTo>
                <a:lnTo>
                  <a:pt x="1149" y="714"/>
                </a:lnTo>
                <a:lnTo>
                  <a:pt x="1103" y="741"/>
                </a:lnTo>
                <a:lnTo>
                  <a:pt x="1077" y="758"/>
                </a:lnTo>
                <a:lnTo>
                  <a:pt x="1077" y="758"/>
                </a:lnTo>
                <a:lnTo>
                  <a:pt x="1076" y="758"/>
                </a:lnTo>
                <a:lnTo>
                  <a:pt x="1076" y="759"/>
                </a:lnTo>
                <a:lnTo>
                  <a:pt x="1079" y="762"/>
                </a:lnTo>
                <a:lnTo>
                  <a:pt x="1089" y="768"/>
                </a:lnTo>
                <a:lnTo>
                  <a:pt x="1103" y="771"/>
                </a:lnTo>
                <a:lnTo>
                  <a:pt x="1110" y="773"/>
                </a:lnTo>
                <a:lnTo>
                  <a:pt x="1110" y="773"/>
                </a:lnTo>
                <a:lnTo>
                  <a:pt x="1109" y="776"/>
                </a:lnTo>
                <a:lnTo>
                  <a:pt x="1104" y="782"/>
                </a:lnTo>
                <a:lnTo>
                  <a:pt x="1095" y="794"/>
                </a:lnTo>
                <a:lnTo>
                  <a:pt x="1095" y="794"/>
                </a:lnTo>
                <a:lnTo>
                  <a:pt x="1095" y="795"/>
                </a:lnTo>
                <a:lnTo>
                  <a:pt x="1098" y="797"/>
                </a:lnTo>
                <a:lnTo>
                  <a:pt x="1107" y="798"/>
                </a:lnTo>
                <a:lnTo>
                  <a:pt x="1128" y="800"/>
                </a:lnTo>
                <a:lnTo>
                  <a:pt x="1128" y="800"/>
                </a:lnTo>
                <a:lnTo>
                  <a:pt x="1131" y="800"/>
                </a:lnTo>
                <a:lnTo>
                  <a:pt x="1130" y="801"/>
                </a:lnTo>
                <a:lnTo>
                  <a:pt x="1121" y="809"/>
                </a:lnTo>
                <a:lnTo>
                  <a:pt x="1107" y="818"/>
                </a:lnTo>
                <a:lnTo>
                  <a:pt x="1107" y="818"/>
                </a:lnTo>
                <a:lnTo>
                  <a:pt x="1109" y="819"/>
                </a:lnTo>
                <a:lnTo>
                  <a:pt x="1113" y="821"/>
                </a:lnTo>
                <a:lnTo>
                  <a:pt x="1122" y="824"/>
                </a:lnTo>
                <a:lnTo>
                  <a:pt x="1136" y="822"/>
                </a:lnTo>
                <a:lnTo>
                  <a:pt x="1136" y="822"/>
                </a:lnTo>
                <a:lnTo>
                  <a:pt x="1139" y="822"/>
                </a:lnTo>
                <a:lnTo>
                  <a:pt x="1137" y="824"/>
                </a:lnTo>
                <a:lnTo>
                  <a:pt x="1128" y="831"/>
                </a:lnTo>
                <a:lnTo>
                  <a:pt x="1091" y="852"/>
                </a:lnTo>
                <a:lnTo>
                  <a:pt x="1031" y="884"/>
                </a:lnTo>
                <a:lnTo>
                  <a:pt x="1031" y="884"/>
                </a:lnTo>
                <a:lnTo>
                  <a:pt x="1038" y="887"/>
                </a:lnTo>
                <a:lnTo>
                  <a:pt x="1046" y="888"/>
                </a:lnTo>
                <a:lnTo>
                  <a:pt x="1053" y="888"/>
                </a:lnTo>
                <a:lnTo>
                  <a:pt x="1053" y="888"/>
                </a:lnTo>
                <a:lnTo>
                  <a:pt x="1055" y="888"/>
                </a:lnTo>
                <a:lnTo>
                  <a:pt x="1055" y="890"/>
                </a:lnTo>
                <a:lnTo>
                  <a:pt x="1052" y="893"/>
                </a:lnTo>
                <a:lnTo>
                  <a:pt x="1040" y="900"/>
                </a:lnTo>
                <a:lnTo>
                  <a:pt x="1026" y="909"/>
                </a:lnTo>
                <a:lnTo>
                  <a:pt x="1020" y="914"/>
                </a:lnTo>
                <a:lnTo>
                  <a:pt x="1020" y="914"/>
                </a:lnTo>
                <a:lnTo>
                  <a:pt x="1019" y="917"/>
                </a:lnTo>
                <a:lnTo>
                  <a:pt x="1011" y="926"/>
                </a:lnTo>
                <a:lnTo>
                  <a:pt x="1001" y="939"/>
                </a:lnTo>
                <a:lnTo>
                  <a:pt x="1001" y="939"/>
                </a:lnTo>
                <a:lnTo>
                  <a:pt x="972" y="951"/>
                </a:lnTo>
                <a:lnTo>
                  <a:pt x="894" y="984"/>
                </a:lnTo>
                <a:lnTo>
                  <a:pt x="894" y="984"/>
                </a:lnTo>
                <a:lnTo>
                  <a:pt x="873" y="992"/>
                </a:lnTo>
                <a:lnTo>
                  <a:pt x="861" y="998"/>
                </a:lnTo>
                <a:lnTo>
                  <a:pt x="857" y="1002"/>
                </a:lnTo>
                <a:lnTo>
                  <a:pt x="855" y="1002"/>
                </a:lnTo>
                <a:lnTo>
                  <a:pt x="857" y="1004"/>
                </a:lnTo>
                <a:lnTo>
                  <a:pt x="858" y="1004"/>
                </a:lnTo>
                <a:lnTo>
                  <a:pt x="863" y="1004"/>
                </a:lnTo>
                <a:lnTo>
                  <a:pt x="867" y="1004"/>
                </a:lnTo>
                <a:lnTo>
                  <a:pt x="860" y="1020"/>
                </a:lnTo>
                <a:lnTo>
                  <a:pt x="860" y="1020"/>
                </a:lnTo>
                <a:lnTo>
                  <a:pt x="837" y="1056"/>
                </a:lnTo>
                <a:lnTo>
                  <a:pt x="815" y="1094"/>
                </a:lnTo>
                <a:lnTo>
                  <a:pt x="815" y="1094"/>
                </a:lnTo>
                <a:lnTo>
                  <a:pt x="813" y="1098"/>
                </a:lnTo>
                <a:lnTo>
                  <a:pt x="813" y="1106"/>
                </a:lnTo>
                <a:lnTo>
                  <a:pt x="813" y="1118"/>
                </a:lnTo>
                <a:lnTo>
                  <a:pt x="813" y="1118"/>
                </a:lnTo>
                <a:lnTo>
                  <a:pt x="819" y="1128"/>
                </a:lnTo>
                <a:lnTo>
                  <a:pt x="825" y="1139"/>
                </a:lnTo>
                <a:lnTo>
                  <a:pt x="833" y="1151"/>
                </a:lnTo>
                <a:lnTo>
                  <a:pt x="833" y="1151"/>
                </a:lnTo>
                <a:lnTo>
                  <a:pt x="840" y="1160"/>
                </a:lnTo>
                <a:lnTo>
                  <a:pt x="842" y="1167"/>
                </a:lnTo>
                <a:lnTo>
                  <a:pt x="843" y="1173"/>
                </a:lnTo>
                <a:lnTo>
                  <a:pt x="842" y="1178"/>
                </a:lnTo>
                <a:lnTo>
                  <a:pt x="842" y="1178"/>
                </a:lnTo>
                <a:lnTo>
                  <a:pt x="842" y="1181"/>
                </a:lnTo>
                <a:lnTo>
                  <a:pt x="839" y="1184"/>
                </a:lnTo>
                <a:lnTo>
                  <a:pt x="834" y="1185"/>
                </a:lnTo>
                <a:lnTo>
                  <a:pt x="818" y="1215"/>
                </a:lnTo>
                <a:lnTo>
                  <a:pt x="818" y="1187"/>
                </a:lnTo>
                <a:lnTo>
                  <a:pt x="818" y="1187"/>
                </a:lnTo>
                <a:lnTo>
                  <a:pt x="807" y="1176"/>
                </a:lnTo>
                <a:lnTo>
                  <a:pt x="797" y="1166"/>
                </a:lnTo>
                <a:lnTo>
                  <a:pt x="797" y="1166"/>
                </a:lnTo>
                <a:lnTo>
                  <a:pt x="795" y="1166"/>
                </a:lnTo>
                <a:lnTo>
                  <a:pt x="792" y="1166"/>
                </a:lnTo>
                <a:lnTo>
                  <a:pt x="783" y="1170"/>
                </a:lnTo>
                <a:lnTo>
                  <a:pt x="770" y="1178"/>
                </a:lnTo>
                <a:lnTo>
                  <a:pt x="780" y="1212"/>
                </a:lnTo>
                <a:lnTo>
                  <a:pt x="753" y="1190"/>
                </a:lnTo>
                <a:lnTo>
                  <a:pt x="741" y="1193"/>
                </a:lnTo>
                <a:lnTo>
                  <a:pt x="747" y="1209"/>
                </a:lnTo>
                <a:lnTo>
                  <a:pt x="761" y="1238"/>
                </a:lnTo>
                <a:lnTo>
                  <a:pt x="761" y="1238"/>
                </a:lnTo>
                <a:lnTo>
                  <a:pt x="743" y="1224"/>
                </a:lnTo>
                <a:lnTo>
                  <a:pt x="731" y="1215"/>
                </a:lnTo>
                <a:lnTo>
                  <a:pt x="725" y="1209"/>
                </a:lnTo>
                <a:lnTo>
                  <a:pt x="725" y="1209"/>
                </a:lnTo>
                <a:lnTo>
                  <a:pt x="725" y="1199"/>
                </a:lnTo>
                <a:lnTo>
                  <a:pt x="722" y="1181"/>
                </a:lnTo>
                <a:lnTo>
                  <a:pt x="722" y="1181"/>
                </a:lnTo>
                <a:lnTo>
                  <a:pt x="722" y="1179"/>
                </a:lnTo>
                <a:lnTo>
                  <a:pt x="720" y="1178"/>
                </a:lnTo>
                <a:lnTo>
                  <a:pt x="716" y="1178"/>
                </a:lnTo>
                <a:lnTo>
                  <a:pt x="710" y="1178"/>
                </a:lnTo>
                <a:lnTo>
                  <a:pt x="702" y="1181"/>
                </a:lnTo>
                <a:lnTo>
                  <a:pt x="689" y="1187"/>
                </a:lnTo>
                <a:lnTo>
                  <a:pt x="683" y="1191"/>
                </a:lnTo>
                <a:lnTo>
                  <a:pt x="683" y="1191"/>
                </a:lnTo>
                <a:lnTo>
                  <a:pt x="677" y="1193"/>
                </a:lnTo>
                <a:lnTo>
                  <a:pt x="666" y="1196"/>
                </a:lnTo>
                <a:lnTo>
                  <a:pt x="654" y="1199"/>
                </a:lnTo>
                <a:lnTo>
                  <a:pt x="645" y="1203"/>
                </a:lnTo>
                <a:lnTo>
                  <a:pt x="645" y="1203"/>
                </a:lnTo>
                <a:lnTo>
                  <a:pt x="642" y="1206"/>
                </a:lnTo>
                <a:lnTo>
                  <a:pt x="641" y="1211"/>
                </a:lnTo>
                <a:lnTo>
                  <a:pt x="641" y="1220"/>
                </a:lnTo>
                <a:lnTo>
                  <a:pt x="642" y="1227"/>
                </a:lnTo>
                <a:lnTo>
                  <a:pt x="644" y="1230"/>
                </a:lnTo>
                <a:lnTo>
                  <a:pt x="644" y="1247"/>
                </a:lnTo>
                <a:lnTo>
                  <a:pt x="644" y="1247"/>
                </a:lnTo>
                <a:lnTo>
                  <a:pt x="617" y="1214"/>
                </a:lnTo>
                <a:lnTo>
                  <a:pt x="617" y="1214"/>
                </a:lnTo>
                <a:lnTo>
                  <a:pt x="615" y="1209"/>
                </a:lnTo>
                <a:lnTo>
                  <a:pt x="615" y="1203"/>
                </a:lnTo>
                <a:lnTo>
                  <a:pt x="618" y="1190"/>
                </a:lnTo>
                <a:lnTo>
                  <a:pt x="624" y="1178"/>
                </a:lnTo>
                <a:lnTo>
                  <a:pt x="629" y="1172"/>
                </a:lnTo>
                <a:lnTo>
                  <a:pt x="629" y="1172"/>
                </a:lnTo>
                <a:lnTo>
                  <a:pt x="638" y="1169"/>
                </a:lnTo>
                <a:lnTo>
                  <a:pt x="650" y="1167"/>
                </a:lnTo>
                <a:lnTo>
                  <a:pt x="666" y="1164"/>
                </a:lnTo>
                <a:lnTo>
                  <a:pt x="666" y="1164"/>
                </a:lnTo>
                <a:lnTo>
                  <a:pt x="675" y="1155"/>
                </a:lnTo>
                <a:lnTo>
                  <a:pt x="683" y="1148"/>
                </a:lnTo>
                <a:lnTo>
                  <a:pt x="686" y="1146"/>
                </a:lnTo>
                <a:lnTo>
                  <a:pt x="686" y="1146"/>
                </a:lnTo>
                <a:lnTo>
                  <a:pt x="708" y="1140"/>
                </a:lnTo>
                <a:lnTo>
                  <a:pt x="729" y="1118"/>
                </a:lnTo>
                <a:lnTo>
                  <a:pt x="729" y="1118"/>
                </a:lnTo>
                <a:lnTo>
                  <a:pt x="735" y="1104"/>
                </a:lnTo>
                <a:lnTo>
                  <a:pt x="738" y="1092"/>
                </a:lnTo>
                <a:lnTo>
                  <a:pt x="741" y="1082"/>
                </a:lnTo>
                <a:lnTo>
                  <a:pt x="741" y="1082"/>
                </a:lnTo>
                <a:lnTo>
                  <a:pt x="741" y="1073"/>
                </a:lnTo>
                <a:lnTo>
                  <a:pt x="741" y="1065"/>
                </a:lnTo>
                <a:lnTo>
                  <a:pt x="738" y="1055"/>
                </a:lnTo>
                <a:lnTo>
                  <a:pt x="738" y="1055"/>
                </a:lnTo>
                <a:lnTo>
                  <a:pt x="737" y="1052"/>
                </a:lnTo>
                <a:lnTo>
                  <a:pt x="732" y="1049"/>
                </a:lnTo>
                <a:lnTo>
                  <a:pt x="723" y="1044"/>
                </a:lnTo>
                <a:lnTo>
                  <a:pt x="708" y="1041"/>
                </a:lnTo>
                <a:lnTo>
                  <a:pt x="708" y="1041"/>
                </a:lnTo>
                <a:lnTo>
                  <a:pt x="701" y="1041"/>
                </a:lnTo>
                <a:lnTo>
                  <a:pt x="693" y="1043"/>
                </a:lnTo>
                <a:lnTo>
                  <a:pt x="687" y="1047"/>
                </a:lnTo>
                <a:lnTo>
                  <a:pt x="681" y="1052"/>
                </a:lnTo>
                <a:lnTo>
                  <a:pt x="672" y="1062"/>
                </a:lnTo>
                <a:lnTo>
                  <a:pt x="665" y="1071"/>
                </a:lnTo>
                <a:lnTo>
                  <a:pt x="665" y="1071"/>
                </a:lnTo>
                <a:lnTo>
                  <a:pt x="654" y="1077"/>
                </a:lnTo>
                <a:lnTo>
                  <a:pt x="636" y="1085"/>
                </a:lnTo>
                <a:lnTo>
                  <a:pt x="609" y="1091"/>
                </a:lnTo>
                <a:lnTo>
                  <a:pt x="594" y="1094"/>
                </a:lnTo>
                <a:lnTo>
                  <a:pt x="578" y="1095"/>
                </a:lnTo>
                <a:lnTo>
                  <a:pt x="578" y="1095"/>
                </a:lnTo>
                <a:lnTo>
                  <a:pt x="552" y="1097"/>
                </a:lnTo>
                <a:lnTo>
                  <a:pt x="540" y="1097"/>
                </a:lnTo>
                <a:lnTo>
                  <a:pt x="539" y="1095"/>
                </a:lnTo>
                <a:lnTo>
                  <a:pt x="539" y="1095"/>
                </a:lnTo>
                <a:lnTo>
                  <a:pt x="539" y="1095"/>
                </a:lnTo>
                <a:lnTo>
                  <a:pt x="512" y="1103"/>
                </a:lnTo>
                <a:lnTo>
                  <a:pt x="491" y="1109"/>
                </a:lnTo>
                <a:lnTo>
                  <a:pt x="480" y="1113"/>
                </a:lnTo>
                <a:lnTo>
                  <a:pt x="480" y="1113"/>
                </a:lnTo>
                <a:lnTo>
                  <a:pt x="479" y="1115"/>
                </a:lnTo>
                <a:lnTo>
                  <a:pt x="476" y="1121"/>
                </a:lnTo>
                <a:lnTo>
                  <a:pt x="471" y="1140"/>
                </a:lnTo>
                <a:lnTo>
                  <a:pt x="471" y="1140"/>
                </a:lnTo>
                <a:lnTo>
                  <a:pt x="461" y="1179"/>
                </a:lnTo>
                <a:lnTo>
                  <a:pt x="461" y="1179"/>
                </a:lnTo>
                <a:lnTo>
                  <a:pt x="458" y="1176"/>
                </a:lnTo>
                <a:lnTo>
                  <a:pt x="450" y="1166"/>
                </a:lnTo>
                <a:lnTo>
                  <a:pt x="443" y="1151"/>
                </a:lnTo>
                <a:lnTo>
                  <a:pt x="438" y="1142"/>
                </a:lnTo>
                <a:lnTo>
                  <a:pt x="437" y="1131"/>
                </a:lnTo>
                <a:lnTo>
                  <a:pt x="437" y="1131"/>
                </a:lnTo>
                <a:lnTo>
                  <a:pt x="435" y="1122"/>
                </a:lnTo>
                <a:lnTo>
                  <a:pt x="435" y="1113"/>
                </a:lnTo>
                <a:lnTo>
                  <a:pt x="437" y="1100"/>
                </a:lnTo>
                <a:lnTo>
                  <a:pt x="440" y="1092"/>
                </a:lnTo>
                <a:lnTo>
                  <a:pt x="440" y="1089"/>
                </a:lnTo>
                <a:lnTo>
                  <a:pt x="440" y="1089"/>
                </a:lnTo>
                <a:lnTo>
                  <a:pt x="444" y="1074"/>
                </a:lnTo>
                <a:lnTo>
                  <a:pt x="446" y="1058"/>
                </a:lnTo>
                <a:lnTo>
                  <a:pt x="447" y="1037"/>
                </a:lnTo>
                <a:lnTo>
                  <a:pt x="447" y="1037"/>
                </a:lnTo>
                <a:lnTo>
                  <a:pt x="449" y="1028"/>
                </a:lnTo>
                <a:lnTo>
                  <a:pt x="450" y="1020"/>
                </a:lnTo>
                <a:lnTo>
                  <a:pt x="452" y="1016"/>
                </a:lnTo>
                <a:lnTo>
                  <a:pt x="455" y="1013"/>
                </a:lnTo>
                <a:lnTo>
                  <a:pt x="461" y="1007"/>
                </a:lnTo>
                <a:lnTo>
                  <a:pt x="464" y="1004"/>
                </a:lnTo>
                <a:lnTo>
                  <a:pt x="467" y="999"/>
                </a:lnTo>
                <a:lnTo>
                  <a:pt x="467" y="999"/>
                </a:lnTo>
                <a:lnTo>
                  <a:pt x="474" y="987"/>
                </a:lnTo>
                <a:lnTo>
                  <a:pt x="482" y="975"/>
                </a:lnTo>
                <a:lnTo>
                  <a:pt x="489" y="963"/>
                </a:lnTo>
                <a:lnTo>
                  <a:pt x="491" y="959"/>
                </a:lnTo>
                <a:lnTo>
                  <a:pt x="492" y="954"/>
                </a:lnTo>
                <a:lnTo>
                  <a:pt x="492" y="954"/>
                </a:lnTo>
                <a:lnTo>
                  <a:pt x="491" y="947"/>
                </a:lnTo>
                <a:lnTo>
                  <a:pt x="485" y="935"/>
                </a:lnTo>
                <a:lnTo>
                  <a:pt x="473" y="918"/>
                </a:lnTo>
                <a:lnTo>
                  <a:pt x="453" y="893"/>
                </a:lnTo>
                <a:lnTo>
                  <a:pt x="453" y="893"/>
                </a:lnTo>
                <a:lnTo>
                  <a:pt x="441" y="879"/>
                </a:lnTo>
                <a:lnTo>
                  <a:pt x="429" y="869"/>
                </a:lnTo>
                <a:lnTo>
                  <a:pt x="417" y="863"/>
                </a:lnTo>
                <a:lnTo>
                  <a:pt x="404" y="858"/>
                </a:lnTo>
                <a:lnTo>
                  <a:pt x="393" y="855"/>
                </a:lnTo>
                <a:lnTo>
                  <a:pt x="383" y="855"/>
                </a:lnTo>
                <a:lnTo>
                  <a:pt x="366" y="857"/>
                </a:lnTo>
                <a:lnTo>
                  <a:pt x="366" y="857"/>
                </a:lnTo>
                <a:close/>
                <a:moveTo>
                  <a:pt x="1020" y="525"/>
                </a:moveTo>
                <a:lnTo>
                  <a:pt x="1020" y="525"/>
                </a:lnTo>
                <a:lnTo>
                  <a:pt x="992" y="533"/>
                </a:lnTo>
                <a:lnTo>
                  <a:pt x="945" y="542"/>
                </a:lnTo>
                <a:lnTo>
                  <a:pt x="945" y="542"/>
                </a:lnTo>
                <a:lnTo>
                  <a:pt x="872" y="557"/>
                </a:lnTo>
                <a:lnTo>
                  <a:pt x="872" y="557"/>
                </a:lnTo>
                <a:lnTo>
                  <a:pt x="767" y="608"/>
                </a:lnTo>
                <a:lnTo>
                  <a:pt x="767" y="608"/>
                </a:lnTo>
                <a:lnTo>
                  <a:pt x="768" y="609"/>
                </a:lnTo>
                <a:lnTo>
                  <a:pt x="771" y="611"/>
                </a:lnTo>
                <a:lnTo>
                  <a:pt x="785" y="618"/>
                </a:lnTo>
                <a:lnTo>
                  <a:pt x="794" y="621"/>
                </a:lnTo>
                <a:lnTo>
                  <a:pt x="804" y="624"/>
                </a:lnTo>
                <a:lnTo>
                  <a:pt x="816" y="626"/>
                </a:lnTo>
                <a:lnTo>
                  <a:pt x="830" y="626"/>
                </a:lnTo>
                <a:lnTo>
                  <a:pt x="914" y="624"/>
                </a:lnTo>
                <a:lnTo>
                  <a:pt x="914" y="624"/>
                </a:lnTo>
                <a:lnTo>
                  <a:pt x="929" y="621"/>
                </a:lnTo>
                <a:lnTo>
                  <a:pt x="947" y="614"/>
                </a:lnTo>
                <a:lnTo>
                  <a:pt x="963" y="606"/>
                </a:lnTo>
                <a:lnTo>
                  <a:pt x="974" y="602"/>
                </a:lnTo>
                <a:lnTo>
                  <a:pt x="974" y="602"/>
                </a:lnTo>
                <a:lnTo>
                  <a:pt x="983" y="587"/>
                </a:lnTo>
                <a:lnTo>
                  <a:pt x="999" y="561"/>
                </a:lnTo>
                <a:lnTo>
                  <a:pt x="1020" y="525"/>
                </a:lnTo>
                <a:lnTo>
                  <a:pt x="1020" y="525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16">
            <a:extLst>
              <a:ext uri="{FF2B5EF4-FFF2-40B4-BE49-F238E27FC236}">
                <a16:creationId xmlns:a16="http://schemas.microsoft.com/office/drawing/2014/main" id="{02B27DD5-9304-411A-917C-D76811D54BB3}"/>
              </a:ext>
            </a:extLst>
          </p:cNvPr>
          <p:cNvSpPr>
            <a:spLocks noEditPoints="1"/>
          </p:cNvSpPr>
          <p:nvPr/>
        </p:nvSpPr>
        <p:spPr bwMode="auto">
          <a:xfrm>
            <a:off x="3638159" y="4475163"/>
            <a:ext cx="2629681" cy="1500320"/>
          </a:xfrm>
          <a:custGeom>
            <a:avLst/>
            <a:gdLst>
              <a:gd name="T0" fmla="*/ 1442 w 1914"/>
              <a:gd name="T1" fmla="*/ 977 h 1092"/>
              <a:gd name="T2" fmla="*/ 1416 w 1914"/>
              <a:gd name="T3" fmla="*/ 960 h 1092"/>
              <a:gd name="T4" fmla="*/ 1337 w 1914"/>
              <a:gd name="T5" fmla="*/ 933 h 1092"/>
              <a:gd name="T6" fmla="*/ 1308 w 1914"/>
              <a:gd name="T7" fmla="*/ 917 h 1092"/>
              <a:gd name="T8" fmla="*/ 1232 w 1914"/>
              <a:gd name="T9" fmla="*/ 941 h 1092"/>
              <a:gd name="T10" fmla="*/ 1181 w 1914"/>
              <a:gd name="T11" fmla="*/ 726 h 1092"/>
              <a:gd name="T12" fmla="*/ 1236 w 1914"/>
              <a:gd name="T13" fmla="*/ 660 h 1092"/>
              <a:gd name="T14" fmla="*/ 1430 w 1914"/>
              <a:gd name="T15" fmla="*/ 524 h 1092"/>
              <a:gd name="T16" fmla="*/ 1506 w 1914"/>
              <a:gd name="T17" fmla="*/ 443 h 1092"/>
              <a:gd name="T18" fmla="*/ 1655 w 1914"/>
              <a:gd name="T19" fmla="*/ 294 h 1092"/>
              <a:gd name="T20" fmla="*/ 1889 w 1914"/>
              <a:gd name="T21" fmla="*/ 161 h 1092"/>
              <a:gd name="T22" fmla="*/ 1911 w 1914"/>
              <a:gd name="T23" fmla="*/ 189 h 1092"/>
              <a:gd name="T24" fmla="*/ 1899 w 1914"/>
              <a:gd name="T25" fmla="*/ 126 h 1092"/>
              <a:gd name="T26" fmla="*/ 1812 w 1914"/>
              <a:gd name="T27" fmla="*/ 44 h 1092"/>
              <a:gd name="T28" fmla="*/ 1679 w 1914"/>
              <a:gd name="T29" fmla="*/ 0 h 1092"/>
              <a:gd name="T30" fmla="*/ 1548 w 1914"/>
              <a:gd name="T31" fmla="*/ 51 h 1092"/>
              <a:gd name="T32" fmla="*/ 1268 w 1914"/>
              <a:gd name="T33" fmla="*/ 87 h 1092"/>
              <a:gd name="T34" fmla="*/ 977 w 1914"/>
              <a:gd name="T35" fmla="*/ 135 h 1092"/>
              <a:gd name="T36" fmla="*/ 591 w 1914"/>
              <a:gd name="T37" fmla="*/ 249 h 1092"/>
              <a:gd name="T38" fmla="*/ 434 w 1914"/>
              <a:gd name="T39" fmla="*/ 314 h 1092"/>
              <a:gd name="T40" fmla="*/ 171 w 1914"/>
              <a:gd name="T41" fmla="*/ 342 h 1092"/>
              <a:gd name="T42" fmla="*/ 15 w 1914"/>
              <a:gd name="T43" fmla="*/ 414 h 1092"/>
              <a:gd name="T44" fmla="*/ 59 w 1914"/>
              <a:gd name="T45" fmla="*/ 423 h 1092"/>
              <a:gd name="T46" fmla="*/ 231 w 1914"/>
              <a:gd name="T47" fmla="*/ 438 h 1092"/>
              <a:gd name="T48" fmla="*/ 267 w 1914"/>
              <a:gd name="T49" fmla="*/ 452 h 1092"/>
              <a:gd name="T50" fmla="*/ 116 w 1914"/>
              <a:gd name="T51" fmla="*/ 528 h 1092"/>
              <a:gd name="T52" fmla="*/ 0 w 1914"/>
              <a:gd name="T53" fmla="*/ 612 h 1092"/>
              <a:gd name="T54" fmla="*/ 134 w 1914"/>
              <a:gd name="T55" fmla="*/ 569 h 1092"/>
              <a:gd name="T56" fmla="*/ 23 w 1914"/>
              <a:gd name="T57" fmla="*/ 633 h 1092"/>
              <a:gd name="T58" fmla="*/ 179 w 1914"/>
              <a:gd name="T59" fmla="*/ 614 h 1092"/>
              <a:gd name="T60" fmla="*/ 287 w 1914"/>
              <a:gd name="T61" fmla="*/ 609 h 1092"/>
              <a:gd name="T62" fmla="*/ 44 w 1914"/>
              <a:gd name="T63" fmla="*/ 713 h 1092"/>
              <a:gd name="T64" fmla="*/ 57 w 1914"/>
              <a:gd name="T65" fmla="*/ 732 h 1092"/>
              <a:gd name="T66" fmla="*/ 287 w 1914"/>
              <a:gd name="T67" fmla="*/ 665 h 1092"/>
              <a:gd name="T68" fmla="*/ 129 w 1914"/>
              <a:gd name="T69" fmla="*/ 753 h 1092"/>
              <a:gd name="T70" fmla="*/ 324 w 1914"/>
              <a:gd name="T71" fmla="*/ 693 h 1092"/>
              <a:gd name="T72" fmla="*/ 279 w 1914"/>
              <a:gd name="T73" fmla="*/ 732 h 1092"/>
              <a:gd name="T74" fmla="*/ 231 w 1914"/>
              <a:gd name="T75" fmla="*/ 777 h 1092"/>
              <a:gd name="T76" fmla="*/ 426 w 1914"/>
              <a:gd name="T77" fmla="*/ 725 h 1092"/>
              <a:gd name="T78" fmla="*/ 413 w 1914"/>
              <a:gd name="T79" fmla="*/ 747 h 1092"/>
              <a:gd name="T80" fmla="*/ 656 w 1914"/>
              <a:gd name="T81" fmla="*/ 728 h 1092"/>
              <a:gd name="T82" fmla="*/ 896 w 1914"/>
              <a:gd name="T83" fmla="*/ 743 h 1092"/>
              <a:gd name="T84" fmla="*/ 1064 w 1914"/>
              <a:gd name="T85" fmla="*/ 825 h 1092"/>
              <a:gd name="T86" fmla="*/ 1076 w 1914"/>
              <a:gd name="T87" fmla="*/ 948 h 1092"/>
              <a:gd name="T88" fmla="*/ 1043 w 1914"/>
              <a:gd name="T89" fmla="*/ 998 h 1092"/>
              <a:gd name="T90" fmla="*/ 1073 w 1914"/>
              <a:gd name="T91" fmla="*/ 1001 h 1092"/>
              <a:gd name="T92" fmla="*/ 1133 w 1914"/>
              <a:gd name="T93" fmla="*/ 1017 h 1092"/>
              <a:gd name="T94" fmla="*/ 1212 w 1914"/>
              <a:gd name="T95" fmla="*/ 1040 h 1092"/>
              <a:gd name="T96" fmla="*/ 1406 w 1914"/>
              <a:gd name="T97" fmla="*/ 1053 h 1092"/>
              <a:gd name="T98" fmla="*/ 1409 w 1914"/>
              <a:gd name="T99" fmla="*/ 1017 h 1092"/>
              <a:gd name="T100" fmla="*/ 1340 w 1914"/>
              <a:gd name="T101" fmla="*/ 989 h 1092"/>
              <a:gd name="T102" fmla="*/ 1346 w 1914"/>
              <a:gd name="T103" fmla="*/ 969 h 1092"/>
              <a:gd name="T104" fmla="*/ 1137 w 1914"/>
              <a:gd name="T105" fmla="*/ 774 h 1092"/>
              <a:gd name="T106" fmla="*/ 1140 w 1914"/>
              <a:gd name="T107" fmla="*/ 962 h 1092"/>
              <a:gd name="T108" fmla="*/ 1133 w 1914"/>
              <a:gd name="T109" fmla="*/ 953 h 1092"/>
              <a:gd name="T110" fmla="*/ 1118 w 1914"/>
              <a:gd name="T111" fmla="*/ 821 h 10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914" h="1092">
                <a:moveTo>
                  <a:pt x="1442" y="977"/>
                </a:moveTo>
                <a:lnTo>
                  <a:pt x="1442" y="977"/>
                </a:lnTo>
                <a:lnTo>
                  <a:pt x="1433" y="968"/>
                </a:lnTo>
                <a:lnTo>
                  <a:pt x="1425" y="962"/>
                </a:lnTo>
                <a:lnTo>
                  <a:pt x="1421" y="960"/>
                </a:lnTo>
                <a:lnTo>
                  <a:pt x="1416" y="960"/>
                </a:lnTo>
                <a:lnTo>
                  <a:pt x="1416" y="960"/>
                </a:lnTo>
                <a:lnTo>
                  <a:pt x="1442" y="977"/>
                </a:lnTo>
                <a:lnTo>
                  <a:pt x="1442" y="977"/>
                </a:lnTo>
                <a:close/>
                <a:moveTo>
                  <a:pt x="1409" y="968"/>
                </a:moveTo>
                <a:lnTo>
                  <a:pt x="1409" y="968"/>
                </a:lnTo>
                <a:lnTo>
                  <a:pt x="1410" y="963"/>
                </a:lnTo>
                <a:lnTo>
                  <a:pt x="1412" y="962"/>
                </a:lnTo>
                <a:lnTo>
                  <a:pt x="1415" y="960"/>
                </a:lnTo>
                <a:lnTo>
                  <a:pt x="1416" y="960"/>
                </a:lnTo>
                <a:lnTo>
                  <a:pt x="1416" y="960"/>
                </a:lnTo>
                <a:lnTo>
                  <a:pt x="1392" y="944"/>
                </a:lnTo>
                <a:lnTo>
                  <a:pt x="1382" y="939"/>
                </a:lnTo>
                <a:lnTo>
                  <a:pt x="1376" y="936"/>
                </a:lnTo>
                <a:lnTo>
                  <a:pt x="1376" y="936"/>
                </a:lnTo>
                <a:lnTo>
                  <a:pt x="1365" y="935"/>
                </a:lnTo>
                <a:lnTo>
                  <a:pt x="1355" y="935"/>
                </a:lnTo>
                <a:lnTo>
                  <a:pt x="1346" y="935"/>
                </a:lnTo>
                <a:lnTo>
                  <a:pt x="1337" y="933"/>
                </a:lnTo>
                <a:lnTo>
                  <a:pt x="1337" y="933"/>
                </a:lnTo>
                <a:lnTo>
                  <a:pt x="1317" y="930"/>
                </a:lnTo>
                <a:lnTo>
                  <a:pt x="1305" y="929"/>
                </a:lnTo>
                <a:lnTo>
                  <a:pt x="1305" y="929"/>
                </a:lnTo>
                <a:lnTo>
                  <a:pt x="1308" y="926"/>
                </a:lnTo>
                <a:lnTo>
                  <a:pt x="1310" y="923"/>
                </a:lnTo>
                <a:lnTo>
                  <a:pt x="1310" y="920"/>
                </a:lnTo>
                <a:lnTo>
                  <a:pt x="1308" y="917"/>
                </a:lnTo>
                <a:lnTo>
                  <a:pt x="1305" y="914"/>
                </a:lnTo>
                <a:lnTo>
                  <a:pt x="1299" y="914"/>
                </a:lnTo>
                <a:lnTo>
                  <a:pt x="1289" y="917"/>
                </a:lnTo>
                <a:lnTo>
                  <a:pt x="1289" y="917"/>
                </a:lnTo>
                <a:lnTo>
                  <a:pt x="1266" y="924"/>
                </a:lnTo>
                <a:lnTo>
                  <a:pt x="1250" y="932"/>
                </a:lnTo>
                <a:lnTo>
                  <a:pt x="1238" y="938"/>
                </a:lnTo>
                <a:lnTo>
                  <a:pt x="1232" y="941"/>
                </a:lnTo>
                <a:lnTo>
                  <a:pt x="1200" y="941"/>
                </a:lnTo>
                <a:lnTo>
                  <a:pt x="1200" y="941"/>
                </a:lnTo>
                <a:lnTo>
                  <a:pt x="1191" y="879"/>
                </a:lnTo>
                <a:lnTo>
                  <a:pt x="1185" y="830"/>
                </a:lnTo>
                <a:lnTo>
                  <a:pt x="1184" y="792"/>
                </a:lnTo>
                <a:lnTo>
                  <a:pt x="1184" y="792"/>
                </a:lnTo>
                <a:lnTo>
                  <a:pt x="1182" y="747"/>
                </a:lnTo>
                <a:lnTo>
                  <a:pt x="1181" y="726"/>
                </a:lnTo>
                <a:lnTo>
                  <a:pt x="1181" y="726"/>
                </a:lnTo>
                <a:lnTo>
                  <a:pt x="1181" y="726"/>
                </a:lnTo>
                <a:lnTo>
                  <a:pt x="1179" y="722"/>
                </a:lnTo>
                <a:lnTo>
                  <a:pt x="1181" y="716"/>
                </a:lnTo>
                <a:lnTo>
                  <a:pt x="1185" y="707"/>
                </a:lnTo>
                <a:lnTo>
                  <a:pt x="1194" y="695"/>
                </a:lnTo>
                <a:lnTo>
                  <a:pt x="1211" y="680"/>
                </a:lnTo>
                <a:lnTo>
                  <a:pt x="1236" y="660"/>
                </a:lnTo>
                <a:lnTo>
                  <a:pt x="1272" y="638"/>
                </a:lnTo>
                <a:lnTo>
                  <a:pt x="1272" y="638"/>
                </a:lnTo>
                <a:lnTo>
                  <a:pt x="1311" y="614"/>
                </a:lnTo>
                <a:lnTo>
                  <a:pt x="1344" y="591"/>
                </a:lnTo>
                <a:lnTo>
                  <a:pt x="1373" y="570"/>
                </a:lnTo>
                <a:lnTo>
                  <a:pt x="1397" y="552"/>
                </a:lnTo>
                <a:lnTo>
                  <a:pt x="1415" y="537"/>
                </a:lnTo>
                <a:lnTo>
                  <a:pt x="1430" y="524"/>
                </a:lnTo>
                <a:lnTo>
                  <a:pt x="1440" y="513"/>
                </a:lnTo>
                <a:lnTo>
                  <a:pt x="1448" y="506"/>
                </a:lnTo>
                <a:lnTo>
                  <a:pt x="1448" y="506"/>
                </a:lnTo>
                <a:lnTo>
                  <a:pt x="1460" y="491"/>
                </a:lnTo>
                <a:lnTo>
                  <a:pt x="1475" y="473"/>
                </a:lnTo>
                <a:lnTo>
                  <a:pt x="1493" y="452"/>
                </a:lnTo>
                <a:lnTo>
                  <a:pt x="1493" y="452"/>
                </a:lnTo>
                <a:lnTo>
                  <a:pt x="1506" y="443"/>
                </a:lnTo>
                <a:lnTo>
                  <a:pt x="1538" y="419"/>
                </a:lnTo>
                <a:lnTo>
                  <a:pt x="1557" y="402"/>
                </a:lnTo>
                <a:lnTo>
                  <a:pt x="1578" y="383"/>
                </a:lnTo>
                <a:lnTo>
                  <a:pt x="1599" y="365"/>
                </a:lnTo>
                <a:lnTo>
                  <a:pt x="1617" y="344"/>
                </a:lnTo>
                <a:lnTo>
                  <a:pt x="1617" y="344"/>
                </a:lnTo>
                <a:lnTo>
                  <a:pt x="1635" y="321"/>
                </a:lnTo>
                <a:lnTo>
                  <a:pt x="1655" y="294"/>
                </a:lnTo>
                <a:lnTo>
                  <a:pt x="1692" y="236"/>
                </a:lnTo>
                <a:lnTo>
                  <a:pt x="1721" y="186"/>
                </a:lnTo>
                <a:lnTo>
                  <a:pt x="1733" y="167"/>
                </a:lnTo>
                <a:lnTo>
                  <a:pt x="1830" y="137"/>
                </a:lnTo>
                <a:lnTo>
                  <a:pt x="1830" y="137"/>
                </a:lnTo>
                <a:lnTo>
                  <a:pt x="1856" y="149"/>
                </a:lnTo>
                <a:lnTo>
                  <a:pt x="1874" y="156"/>
                </a:lnTo>
                <a:lnTo>
                  <a:pt x="1889" y="161"/>
                </a:lnTo>
                <a:lnTo>
                  <a:pt x="1889" y="161"/>
                </a:lnTo>
                <a:lnTo>
                  <a:pt x="1893" y="164"/>
                </a:lnTo>
                <a:lnTo>
                  <a:pt x="1896" y="168"/>
                </a:lnTo>
                <a:lnTo>
                  <a:pt x="1904" y="179"/>
                </a:lnTo>
                <a:lnTo>
                  <a:pt x="1908" y="191"/>
                </a:lnTo>
                <a:lnTo>
                  <a:pt x="1910" y="195"/>
                </a:lnTo>
                <a:lnTo>
                  <a:pt x="1910" y="195"/>
                </a:lnTo>
                <a:lnTo>
                  <a:pt x="1911" y="189"/>
                </a:lnTo>
                <a:lnTo>
                  <a:pt x="1914" y="176"/>
                </a:lnTo>
                <a:lnTo>
                  <a:pt x="1914" y="167"/>
                </a:lnTo>
                <a:lnTo>
                  <a:pt x="1914" y="159"/>
                </a:lnTo>
                <a:lnTo>
                  <a:pt x="1913" y="150"/>
                </a:lnTo>
                <a:lnTo>
                  <a:pt x="1910" y="143"/>
                </a:lnTo>
                <a:lnTo>
                  <a:pt x="1910" y="143"/>
                </a:lnTo>
                <a:lnTo>
                  <a:pt x="1905" y="135"/>
                </a:lnTo>
                <a:lnTo>
                  <a:pt x="1899" y="126"/>
                </a:lnTo>
                <a:lnTo>
                  <a:pt x="1884" y="113"/>
                </a:lnTo>
                <a:lnTo>
                  <a:pt x="1865" y="96"/>
                </a:lnTo>
                <a:lnTo>
                  <a:pt x="1865" y="96"/>
                </a:lnTo>
                <a:lnTo>
                  <a:pt x="1860" y="92"/>
                </a:lnTo>
                <a:lnTo>
                  <a:pt x="1850" y="77"/>
                </a:lnTo>
                <a:lnTo>
                  <a:pt x="1835" y="60"/>
                </a:lnTo>
                <a:lnTo>
                  <a:pt x="1824" y="51"/>
                </a:lnTo>
                <a:lnTo>
                  <a:pt x="1812" y="44"/>
                </a:lnTo>
                <a:lnTo>
                  <a:pt x="1812" y="44"/>
                </a:lnTo>
                <a:lnTo>
                  <a:pt x="1787" y="27"/>
                </a:lnTo>
                <a:lnTo>
                  <a:pt x="1773" y="20"/>
                </a:lnTo>
                <a:lnTo>
                  <a:pt x="1760" y="14"/>
                </a:lnTo>
                <a:lnTo>
                  <a:pt x="1743" y="8"/>
                </a:lnTo>
                <a:lnTo>
                  <a:pt x="1725" y="3"/>
                </a:lnTo>
                <a:lnTo>
                  <a:pt x="1703" y="2"/>
                </a:lnTo>
                <a:lnTo>
                  <a:pt x="1679" y="0"/>
                </a:lnTo>
                <a:lnTo>
                  <a:pt x="1679" y="0"/>
                </a:lnTo>
                <a:lnTo>
                  <a:pt x="1653" y="2"/>
                </a:lnTo>
                <a:lnTo>
                  <a:pt x="1634" y="5"/>
                </a:lnTo>
                <a:lnTo>
                  <a:pt x="1616" y="11"/>
                </a:lnTo>
                <a:lnTo>
                  <a:pt x="1601" y="17"/>
                </a:lnTo>
                <a:lnTo>
                  <a:pt x="1587" y="24"/>
                </a:lnTo>
                <a:lnTo>
                  <a:pt x="1575" y="33"/>
                </a:lnTo>
                <a:lnTo>
                  <a:pt x="1548" y="51"/>
                </a:lnTo>
                <a:lnTo>
                  <a:pt x="1548" y="51"/>
                </a:lnTo>
                <a:lnTo>
                  <a:pt x="1538" y="56"/>
                </a:lnTo>
                <a:lnTo>
                  <a:pt x="1523" y="62"/>
                </a:lnTo>
                <a:lnTo>
                  <a:pt x="1503" y="65"/>
                </a:lnTo>
                <a:lnTo>
                  <a:pt x="1482" y="69"/>
                </a:lnTo>
                <a:lnTo>
                  <a:pt x="1434" y="74"/>
                </a:lnTo>
                <a:lnTo>
                  <a:pt x="1380" y="78"/>
                </a:lnTo>
                <a:lnTo>
                  <a:pt x="1268" y="87"/>
                </a:lnTo>
                <a:lnTo>
                  <a:pt x="1218" y="93"/>
                </a:lnTo>
                <a:lnTo>
                  <a:pt x="1196" y="98"/>
                </a:lnTo>
                <a:lnTo>
                  <a:pt x="1176" y="101"/>
                </a:lnTo>
                <a:lnTo>
                  <a:pt x="1176" y="101"/>
                </a:lnTo>
                <a:lnTo>
                  <a:pt x="1139" y="110"/>
                </a:lnTo>
                <a:lnTo>
                  <a:pt x="1100" y="116"/>
                </a:lnTo>
                <a:lnTo>
                  <a:pt x="1019" y="128"/>
                </a:lnTo>
                <a:lnTo>
                  <a:pt x="977" y="135"/>
                </a:lnTo>
                <a:lnTo>
                  <a:pt x="932" y="146"/>
                </a:lnTo>
                <a:lnTo>
                  <a:pt x="887" y="158"/>
                </a:lnTo>
                <a:lnTo>
                  <a:pt x="837" y="173"/>
                </a:lnTo>
                <a:lnTo>
                  <a:pt x="837" y="173"/>
                </a:lnTo>
                <a:lnTo>
                  <a:pt x="789" y="191"/>
                </a:lnTo>
                <a:lnTo>
                  <a:pt x="741" y="206"/>
                </a:lnTo>
                <a:lnTo>
                  <a:pt x="657" y="231"/>
                </a:lnTo>
                <a:lnTo>
                  <a:pt x="591" y="249"/>
                </a:lnTo>
                <a:lnTo>
                  <a:pt x="569" y="257"/>
                </a:lnTo>
                <a:lnTo>
                  <a:pt x="555" y="263"/>
                </a:lnTo>
                <a:lnTo>
                  <a:pt x="555" y="263"/>
                </a:lnTo>
                <a:lnTo>
                  <a:pt x="531" y="276"/>
                </a:lnTo>
                <a:lnTo>
                  <a:pt x="500" y="291"/>
                </a:lnTo>
                <a:lnTo>
                  <a:pt x="480" y="299"/>
                </a:lnTo>
                <a:lnTo>
                  <a:pt x="459" y="308"/>
                </a:lnTo>
                <a:lnTo>
                  <a:pt x="434" y="314"/>
                </a:lnTo>
                <a:lnTo>
                  <a:pt x="407" y="320"/>
                </a:lnTo>
                <a:lnTo>
                  <a:pt x="407" y="320"/>
                </a:lnTo>
                <a:lnTo>
                  <a:pt x="375" y="324"/>
                </a:lnTo>
                <a:lnTo>
                  <a:pt x="344" y="327"/>
                </a:lnTo>
                <a:lnTo>
                  <a:pt x="278" y="330"/>
                </a:lnTo>
                <a:lnTo>
                  <a:pt x="243" y="333"/>
                </a:lnTo>
                <a:lnTo>
                  <a:pt x="207" y="336"/>
                </a:lnTo>
                <a:lnTo>
                  <a:pt x="171" y="342"/>
                </a:lnTo>
                <a:lnTo>
                  <a:pt x="135" y="351"/>
                </a:lnTo>
                <a:lnTo>
                  <a:pt x="135" y="351"/>
                </a:lnTo>
                <a:lnTo>
                  <a:pt x="101" y="363"/>
                </a:lnTo>
                <a:lnTo>
                  <a:pt x="69" y="377"/>
                </a:lnTo>
                <a:lnTo>
                  <a:pt x="45" y="390"/>
                </a:lnTo>
                <a:lnTo>
                  <a:pt x="26" y="404"/>
                </a:lnTo>
                <a:lnTo>
                  <a:pt x="20" y="408"/>
                </a:lnTo>
                <a:lnTo>
                  <a:pt x="15" y="414"/>
                </a:lnTo>
                <a:lnTo>
                  <a:pt x="12" y="419"/>
                </a:lnTo>
                <a:lnTo>
                  <a:pt x="12" y="422"/>
                </a:lnTo>
                <a:lnTo>
                  <a:pt x="14" y="425"/>
                </a:lnTo>
                <a:lnTo>
                  <a:pt x="18" y="426"/>
                </a:lnTo>
                <a:lnTo>
                  <a:pt x="24" y="428"/>
                </a:lnTo>
                <a:lnTo>
                  <a:pt x="35" y="426"/>
                </a:lnTo>
                <a:lnTo>
                  <a:pt x="35" y="426"/>
                </a:lnTo>
                <a:lnTo>
                  <a:pt x="59" y="423"/>
                </a:lnTo>
                <a:lnTo>
                  <a:pt x="87" y="422"/>
                </a:lnTo>
                <a:lnTo>
                  <a:pt x="119" y="423"/>
                </a:lnTo>
                <a:lnTo>
                  <a:pt x="150" y="425"/>
                </a:lnTo>
                <a:lnTo>
                  <a:pt x="180" y="428"/>
                </a:lnTo>
                <a:lnTo>
                  <a:pt x="204" y="431"/>
                </a:lnTo>
                <a:lnTo>
                  <a:pt x="222" y="434"/>
                </a:lnTo>
                <a:lnTo>
                  <a:pt x="228" y="437"/>
                </a:lnTo>
                <a:lnTo>
                  <a:pt x="231" y="438"/>
                </a:lnTo>
                <a:lnTo>
                  <a:pt x="231" y="438"/>
                </a:lnTo>
                <a:lnTo>
                  <a:pt x="236" y="441"/>
                </a:lnTo>
                <a:lnTo>
                  <a:pt x="243" y="443"/>
                </a:lnTo>
                <a:lnTo>
                  <a:pt x="257" y="443"/>
                </a:lnTo>
                <a:lnTo>
                  <a:pt x="263" y="444"/>
                </a:lnTo>
                <a:lnTo>
                  <a:pt x="267" y="447"/>
                </a:lnTo>
                <a:lnTo>
                  <a:pt x="267" y="450"/>
                </a:lnTo>
                <a:lnTo>
                  <a:pt x="267" y="452"/>
                </a:lnTo>
                <a:lnTo>
                  <a:pt x="263" y="459"/>
                </a:lnTo>
                <a:lnTo>
                  <a:pt x="263" y="459"/>
                </a:lnTo>
                <a:lnTo>
                  <a:pt x="257" y="464"/>
                </a:lnTo>
                <a:lnTo>
                  <a:pt x="251" y="470"/>
                </a:lnTo>
                <a:lnTo>
                  <a:pt x="230" y="480"/>
                </a:lnTo>
                <a:lnTo>
                  <a:pt x="204" y="492"/>
                </a:lnTo>
                <a:lnTo>
                  <a:pt x="176" y="504"/>
                </a:lnTo>
                <a:lnTo>
                  <a:pt x="116" y="528"/>
                </a:lnTo>
                <a:lnTo>
                  <a:pt x="90" y="540"/>
                </a:lnTo>
                <a:lnTo>
                  <a:pt x="71" y="551"/>
                </a:lnTo>
                <a:lnTo>
                  <a:pt x="71" y="551"/>
                </a:lnTo>
                <a:lnTo>
                  <a:pt x="38" y="575"/>
                </a:lnTo>
                <a:lnTo>
                  <a:pt x="12" y="597"/>
                </a:lnTo>
                <a:lnTo>
                  <a:pt x="5" y="606"/>
                </a:lnTo>
                <a:lnTo>
                  <a:pt x="0" y="611"/>
                </a:lnTo>
                <a:lnTo>
                  <a:pt x="0" y="612"/>
                </a:lnTo>
                <a:lnTo>
                  <a:pt x="2" y="612"/>
                </a:lnTo>
                <a:lnTo>
                  <a:pt x="11" y="609"/>
                </a:lnTo>
                <a:lnTo>
                  <a:pt x="11" y="609"/>
                </a:lnTo>
                <a:lnTo>
                  <a:pt x="24" y="602"/>
                </a:lnTo>
                <a:lnTo>
                  <a:pt x="44" y="594"/>
                </a:lnTo>
                <a:lnTo>
                  <a:pt x="87" y="581"/>
                </a:lnTo>
                <a:lnTo>
                  <a:pt x="123" y="570"/>
                </a:lnTo>
                <a:lnTo>
                  <a:pt x="134" y="569"/>
                </a:lnTo>
                <a:lnTo>
                  <a:pt x="135" y="569"/>
                </a:lnTo>
                <a:lnTo>
                  <a:pt x="135" y="570"/>
                </a:lnTo>
                <a:lnTo>
                  <a:pt x="135" y="570"/>
                </a:lnTo>
                <a:lnTo>
                  <a:pt x="110" y="584"/>
                </a:lnTo>
                <a:lnTo>
                  <a:pt x="65" y="606"/>
                </a:lnTo>
                <a:lnTo>
                  <a:pt x="44" y="618"/>
                </a:lnTo>
                <a:lnTo>
                  <a:pt x="29" y="629"/>
                </a:lnTo>
                <a:lnTo>
                  <a:pt x="23" y="633"/>
                </a:lnTo>
                <a:lnTo>
                  <a:pt x="21" y="636"/>
                </a:lnTo>
                <a:lnTo>
                  <a:pt x="21" y="639"/>
                </a:lnTo>
                <a:lnTo>
                  <a:pt x="24" y="641"/>
                </a:lnTo>
                <a:lnTo>
                  <a:pt x="24" y="641"/>
                </a:lnTo>
                <a:lnTo>
                  <a:pt x="33" y="639"/>
                </a:lnTo>
                <a:lnTo>
                  <a:pt x="45" y="638"/>
                </a:lnTo>
                <a:lnTo>
                  <a:pt x="83" y="632"/>
                </a:lnTo>
                <a:lnTo>
                  <a:pt x="179" y="614"/>
                </a:lnTo>
                <a:lnTo>
                  <a:pt x="225" y="606"/>
                </a:lnTo>
                <a:lnTo>
                  <a:pt x="263" y="600"/>
                </a:lnTo>
                <a:lnTo>
                  <a:pt x="276" y="600"/>
                </a:lnTo>
                <a:lnTo>
                  <a:pt x="285" y="602"/>
                </a:lnTo>
                <a:lnTo>
                  <a:pt x="288" y="602"/>
                </a:lnTo>
                <a:lnTo>
                  <a:pt x="290" y="603"/>
                </a:lnTo>
                <a:lnTo>
                  <a:pt x="288" y="606"/>
                </a:lnTo>
                <a:lnTo>
                  <a:pt x="287" y="609"/>
                </a:lnTo>
                <a:lnTo>
                  <a:pt x="287" y="609"/>
                </a:lnTo>
                <a:lnTo>
                  <a:pt x="278" y="615"/>
                </a:lnTo>
                <a:lnTo>
                  <a:pt x="264" y="623"/>
                </a:lnTo>
                <a:lnTo>
                  <a:pt x="228" y="638"/>
                </a:lnTo>
                <a:lnTo>
                  <a:pt x="137" y="674"/>
                </a:lnTo>
                <a:lnTo>
                  <a:pt x="92" y="690"/>
                </a:lnTo>
                <a:lnTo>
                  <a:pt x="57" y="707"/>
                </a:lnTo>
                <a:lnTo>
                  <a:pt x="44" y="713"/>
                </a:lnTo>
                <a:lnTo>
                  <a:pt x="36" y="720"/>
                </a:lnTo>
                <a:lnTo>
                  <a:pt x="35" y="722"/>
                </a:lnTo>
                <a:lnTo>
                  <a:pt x="33" y="725"/>
                </a:lnTo>
                <a:lnTo>
                  <a:pt x="35" y="728"/>
                </a:lnTo>
                <a:lnTo>
                  <a:pt x="36" y="729"/>
                </a:lnTo>
                <a:lnTo>
                  <a:pt x="36" y="729"/>
                </a:lnTo>
                <a:lnTo>
                  <a:pt x="45" y="732"/>
                </a:lnTo>
                <a:lnTo>
                  <a:pt x="57" y="732"/>
                </a:lnTo>
                <a:lnTo>
                  <a:pt x="72" y="731"/>
                </a:lnTo>
                <a:lnTo>
                  <a:pt x="90" y="728"/>
                </a:lnTo>
                <a:lnTo>
                  <a:pt x="131" y="717"/>
                </a:lnTo>
                <a:lnTo>
                  <a:pt x="174" y="704"/>
                </a:lnTo>
                <a:lnTo>
                  <a:pt x="216" y="690"/>
                </a:lnTo>
                <a:lnTo>
                  <a:pt x="252" y="677"/>
                </a:lnTo>
                <a:lnTo>
                  <a:pt x="287" y="665"/>
                </a:lnTo>
                <a:lnTo>
                  <a:pt x="287" y="665"/>
                </a:lnTo>
                <a:lnTo>
                  <a:pt x="255" y="678"/>
                </a:lnTo>
                <a:lnTo>
                  <a:pt x="192" y="710"/>
                </a:lnTo>
                <a:lnTo>
                  <a:pt x="162" y="726"/>
                </a:lnTo>
                <a:lnTo>
                  <a:pt x="138" y="740"/>
                </a:lnTo>
                <a:lnTo>
                  <a:pt x="131" y="746"/>
                </a:lnTo>
                <a:lnTo>
                  <a:pt x="128" y="750"/>
                </a:lnTo>
                <a:lnTo>
                  <a:pt x="128" y="752"/>
                </a:lnTo>
                <a:lnTo>
                  <a:pt x="129" y="753"/>
                </a:lnTo>
                <a:lnTo>
                  <a:pt x="135" y="753"/>
                </a:lnTo>
                <a:lnTo>
                  <a:pt x="135" y="753"/>
                </a:lnTo>
                <a:lnTo>
                  <a:pt x="146" y="752"/>
                </a:lnTo>
                <a:lnTo>
                  <a:pt x="158" y="749"/>
                </a:lnTo>
                <a:lnTo>
                  <a:pt x="189" y="741"/>
                </a:lnTo>
                <a:lnTo>
                  <a:pt x="224" y="729"/>
                </a:lnTo>
                <a:lnTo>
                  <a:pt x="261" y="717"/>
                </a:lnTo>
                <a:lnTo>
                  <a:pt x="324" y="693"/>
                </a:lnTo>
                <a:lnTo>
                  <a:pt x="345" y="687"/>
                </a:lnTo>
                <a:lnTo>
                  <a:pt x="351" y="686"/>
                </a:lnTo>
                <a:lnTo>
                  <a:pt x="353" y="686"/>
                </a:lnTo>
                <a:lnTo>
                  <a:pt x="353" y="686"/>
                </a:lnTo>
                <a:lnTo>
                  <a:pt x="351" y="687"/>
                </a:lnTo>
                <a:lnTo>
                  <a:pt x="347" y="690"/>
                </a:lnTo>
                <a:lnTo>
                  <a:pt x="330" y="702"/>
                </a:lnTo>
                <a:lnTo>
                  <a:pt x="279" y="732"/>
                </a:lnTo>
                <a:lnTo>
                  <a:pt x="254" y="749"/>
                </a:lnTo>
                <a:lnTo>
                  <a:pt x="233" y="762"/>
                </a:lnTo>
                <a:lnTo>
                  <a:pt x="227" y="768"/>
                </a:lnTo>
                <a:lnTo>
                  <a:pt x="222" y="773"/>
                </a:lnTo>
                <a:lnTo>
                  <a:pt x="221" y="776"/>
                </a:lnTo>
                <a:lnTo>
                  <a:pt x="224" y="777"/>
                </a:lnTo>
                <a:lnTo>
                  <a:pt x="224" y="777"/>
                </a:lnTo>
                <a:lnTo>
                  <a:pt x="231" y="777"/>
                </a:lnTo>
                <a:lnTo>
                  <a:pt x="243" y="774"/>
                </a:lnTo>
                <a:lnTo>
                  <a:pt x="278" y="764"/>
                </a:lnTo>
                <a:lnTo>
                  <a:pt x="323" y="750"/>
                </a:lnTo>
                <a:lnTo>
                  <a:pt x="371" y="735"/>
                </a:lnTo>
                <a:lnTo>
                  <a:pt x="477" y="698"/>
                </a:lnTo>
                <a:lnTo>
                  <a:pt x="477" y="698"/>
                </a:lnTo>
                <a:lnTo>
                  <a:pt x="453" y="710"/>
                </a:lnTo>
                <a:lnTo>
                  <a:pt x="426" y="725"/>
                </a:lnTo>
                <a:lnTo>
                  <a:pt x="414" y="732"/>
                </a:lnTo>
                <a:lnTo>
                  <a:pt x="405" y="740"/>
                </a:lnTo>
                <a:lnTo>
                  <a:pt x="401" y="746"/>
                </a:lnTo>
                <a:lnTo>
                  <a:pt x="401" y="747"/>
                </a:lnTo>
                <a:lnTo>
                  <a:pt x="401" y="749"/>
                </a:lnTo>
                <a:lnTo>
                  <a:pt x="401" y="749"/>
                </a:lnTo>
                <a:lnTo>
                  <a:pt x="405" y="749"/>
                </a:lnTo>
                <a:lnTo>
                  <a:pt x="413" y="747"/>
                </a:lnTo>
                <a:lnTo>
                  <a:pt x="435" y="744"/>
                </a:lnTo>
                <a:lnTo>
                  <a:pt x="501" y="728"/>
                </a:lnTo>
                <a:lnTo>
                  <a:pt x="596" y="705"/>
                </a:lnTo>
                <a:lnTo>
                  <a:pt x="596" y="705"/>
                </a:lnTo>
                <a:lnTo>
                  <a:pt x="605" y="710"/>
                </a:lnTo>
                <a:lnTo>
                  <a:pt x="617" y="714"/>
                </a:lnTo>
                <a:lnTo>
                  <a:pt x="633" y="720"/>
                </a:lnTo>
                <a:lnTo>
                  <a:pt x="656" y="728"/>
                </a:lnTo>
                <a:lnTo>
                  <a:pt x="683" y="734"/>
                </a:lnTo>
                <a:lnTo>
                  <a:pt x="716" y="741"/>
                </a:lnTo>
                <a:lnTo>
                  <a:pt x="753" y="746"/>
                </a:lnTo>
                <a:lnTo>
                  <a:pt x="753" y="746"/>
                </a:lnTo>
                <a:lnTo>
                  <a:pt x="776" y="747"/>
                </a:lnTo>
                <a:lnTo>
                  <a:pt x="798" y="749"/>
                </a:lnTo>
                <a:lnTo>
                  <a:pt x="846" y="747"/>
                </a:lnTo>
                <a:lnTo>
                  <a:pt x="896" y="743"/>
                </a:lnTo>
                <a:lnTo>
                  <a:pt x="942" y="737"/>
                </a:lnTo>
                <a:lnTo>
                  <a:pt x="984" y="731"/>
                </a:lnTo>
                <a:lnTo>
                  <a:pt x="1019" y="725"/>
                </a:lnTo>
                <a:lnTo>
                  <a:pt x="1049" y="719"/>
                </a:lnTo>
                <a:lnTo>
                  <a:pt x="1034" y="809"/>
                </a:lnTo>
                <a:lnTo>
                  <a:pt x="1064" y="797"/>
                </a:lnTo>
                <a:lnTo>
                  <a:pt x="1064" y="825"/>
                </a:lnTo>
                <a:lnTo>
                  <a:pt x="1064" y="825"/>
                </a:lnTo>
                <a:lnTo>
                  <a:pt x="1076" y="833"/>
                </a:lnTo>
                <a:lnTo>
                  <a:pt x="1083" y="839"/>
                </a:lnTo>
                <a:lnTo>
                  <a:pt x="1086" y="843"/>
                </a:lnTo>
                <a:lnTo>
                  <a:pt x="1088" y="846"/>
                </a:lnTo>
                <a:lnTo>
                  <a:pt x="1088" y="846"/>
                </a:lnTo>
                <a:lnTo>
                  <a:pt x="1082" y="945"/>
                </a:lnTo>
                <a:lnTo>
                  <a:pt x="1082" y="945"/>
                </a:lnTo>
                <a:lnTo>
                  <a:pt x="1076" y="948"/>
                </a:lnTo>
                <a:lnTo>
                  <a:pt x="1061" y="956"/>
                </a:lnTo>
                <a:lnTo>
                  <a:pt x="1053" y="960"/>
                </a:lnTo>
                <a:lnTo>
                  <a:pt x="1047" y="966"/>
                </a:lnTo>
                <a:lnTo>
                  <a:pt x="1043" y="974"/>
                </a:lnTo>
                <a:lnTo>
                  <a:pt x="1041" y="978"/>
                </a:lnTo>
                <a:lnTo>
                  <a:pt x="1041" y="981"/>
                </a:lnTo>
                <a:lnTo>
                  <a:pt x="1041" y="981"/>
                </a:lnTo>
                <a:lnTo>
                  <a:pt x="1043" y="998"/>
                </a:lnTo>
                <a:lnTo>
                  <a:pt x="1043" y="1014"/>
                </a:lnTo>
                <a:lnTo>
                  <a:pt x="1041" y="1029"/>
                </a:lnTo>
                <a:lnTo>
                  <a:pt x="1041" y="1029"/>
                </a:lnTo>
                <a:lnTo>
                  <a:pt x="1053" y="1016"/>
                </a:lnTo>
                <a:lnTo>
                  <a:pt x="1064" y="1005"/>
                </a:lnTo>
                <a:lnTo>
                  <a:pt x="1068" y="1002"/>
                </a:lnTo>
                <a:lnTo>
                  <a:pt x="1073" y="1001"/>
                </a:lnTo>
                <a:lnTo>
                  <a:pt x="1073" y="1001"/>
                </a:lnTo>
                <a:lnTo>
                  <a:pt x="1082" y="1002"/>
                </a:lnTo>
                <a:lnTo>
                  <a:pt x="1091" y="1005"/>
                </a:lnTo>
                <a:lnTo>
                  <a:pt x="1101" y="1010"/>
                </a:lnTo>
                <a:lnTo>
                  <a:pt x="1101" y="1010"/>
                </a:lnTo>
                <a:lnTo>
                  <a:pt x="1106" y="1010"/>
                </a:lnTo>
                <a:lnTo>
                  <a:pt x="1116" y="1011"/>
                </a:lnTo>
                <a:lnTo>
                  <a:pt x="1124" y="1014"/>
                </a:lnTo>
                <a:lnTo>
                  <a:pt x="1133" y="1017"/>
                </a:lnTo>
                <a:lnTo>
                  <a:pt x="1145" y="1023"/>
                </a:lnTo>
                <a:lnTo>
                  <a:pt x="1157" y="1032"/>
                </a:lnTo>
                <a:lnTo>
                  <a:pt x="1157" y="1032"/>
                </a:lnTo>
                <a:lnTo>
                  <a:pt x="1179" y="1049"/>
                </a:lnTo>
                <a:lnTo>
                  <a:pt x="1194" y="1061"/>
                </a:lnTo>
                <a:lnTo>
                  <a:pt x="1205" y="1071"/>
                </a:lnTo>
                <a:lnTo>
                  <a:pt x="1212" y="1092"/>
                </a:lnTo>
                <a:lnTo>
                  <a:pt x="1212" y="1040"/>
                </a:lnTo>
                <a:lnTo>
                  <a:pt x="1212" y="1040"/>
                </a:lnTo>
                <a:lnTo>
                  <a:pt x="1283" y="1035"/>
                </a:lnTo>
                <a:lnTo>
                  <a:pt x="1361" y="1029"/>
                </a:lnTo>
                <a:lnTo>
                  <a:pt x="1361" y="1029"/>
                </a:lnTo>
                <a:lnTo>
                  <a:pt x="1365" y="1031"/>
                </a:lnTo>
                <a:lnTo>
                  <a:pt x="1371" y="1034"/>
                </a:lnTo>
                <a:lnTo>
                  <a:pt x="1388" y="1041"/>
                </a:lnTo>
                <a:lnTo>
                  <a:pt x="1406" y="1053"/>
                </a:lnTo>
                <a:lnTo>
                  <a:pt x="1406" y="1053"/>
                </a:lnTo>
                <a:lnTo>
                  <a:pt x="1409" y="1052"/>
                </a:lnTo>
                <a:lnTo>
                  <a:pt x="1412" y="1050"/>
                </a:lnTo>
                <a:lnTo>
                  <a:pt x="1415" y="1047"/>
                </a:lnTo>
                <a:lnTo>
                  <a:pt x="1416" y="1041"/>
                </a:lnTo>
                <a:lnTo>
                  <a:pt x="1416" y="1035"/>
                </a:lnTo>
                <a:lnTo>
                  <a:pt x="1415" y="1028"/>
                </a:lnTo>
                <a:lnTo>
                  <a:pt x="1409" y="1017"/>
                </a:lnTo>
                <a:lnTo>
                  <a:pt x="1409" y="1017"/>
                </a:lnTo>
                <a:lnTo>
                  <a:pt x="1404" y="1013"/>
                </a:lnTo>
                <a:lnTo>
                  <a:pt x="1400" y="1008"/>
                </a:lnTo>
                <a:lnTo>
                  <a:pt x="1389" y="1001"/>
                </a:lnTo>
                <a:lnTo>
                  <a:pt x="1377" y="996"/>
                </a:lnTo>
                <a:lnTo>
                  <a:pt x="1364" y="992"/>
                </a:lnTo>
                <a:lnTo>
                  <a:pt x="1352" y="990"/>
                </a:lnTo>
                <a:lnTo>
                  <a:pt x="1340" y="989"/>
                </a:lnTo>
                <a:lnTo>
                  <a:pt x="1325" y="989"/>
                </a:lnTo>
                <a:lnTo>
                  <a:pt x="1325" y="989"/>
                </a:lnTo>
                <a:lnTo>
                  <a:pt x="1304" y="987"/>
                </a:lnTo>
                <a:lnTo>
                  <a:pt x="1292" y="986"/>
                </a:lnTo>
                <a:lnTo>
                  <a:pt x="1286" y="956"/>
                </a:lnTo>
                <a:lnTo>
                  <a:pt x="1286" y="956"/>
                </a:lnTo>
                <a:lnTo>
                  <a:pt x="1305" y="960"/>
                </a:lnTo>
                <a:lnTo>
                  <a:pt x="1346" y="969"/>
                </a:lnTo>
                <a:lnTo>
                  <a:pt x="1368" y="972"/>
                </a:lnTo>
                <a:lnTo>
                  <a:pt x="1388" y="974"/>
                </a:lnTo>
                <a:lnTo>
                  <a:pt x="1395" y="974"/>
                </a:lnTo>
                <a:lnTo>
                  <a:pt x="1403" y="972"/>
                </a:lnTo>
                <a:lnTo>
                  <a:pt x="1407" y="971"/>
                </a:lnTo>
                <a:lnTo>
                  <a:pt x="1409" y="968"/>
                </a:lnTo>
                <a:lnTo>
                  <a:pt x="1409" y="968"/>
                </a:lnTo>
                <a:close/>
                <a:moveTo>
                  <a:pt x="1137" y="774"/>
                </a:moveTo>
                <a:lnTo>
                  <a:pt x="1140" y="834"/>
                </a:lnTo>
                <a:lnTo>
                  <a:pt x="1145" y="893"/>
                </a:lnTo>
                <a:lnTo>
                  <a:pt x="1160" y="981"/>
                </a:lnTo>
                <a:lnTo>
                  <a:pt x="1160" y="981"/>
                </a:lnTo>
                <a:lnTo>
                  <a:pt x="1151" y="972"/>
                </a:lnTo>
                <a:lnTo>
                  <a:pt x="1145" y="966"/>
                </a:lnTo>
                <a:lnTo>
                  <a:pt x="1140" y="962"/>
                </a:lnTo>
                <a:lnTo>
                  <a:pt x="1140" y="962"/>
                </a:lnTo>
                <a:lnTo>
                  <a:pt x="1140" y="959"/>
                </a:lnTo>
                <a:lnTo>
                  <a:pt x="1140" y="953"/>
                </a:lnTo>
                <a:lnTo>
                  <a:pt x="1140" y="950"/>
                </a:lnTo>
                <a:lnTo>
                  <a:pt x="1140" y="948"/>
                </a:lnTo>
                <a:lnTo>
                  <a:pt x="1137" y="948"/>
                </a:lnTo>
                <a:lnTo>
                  <a:pt x="1134" y="951"/>
                </a:lnTo>
                <a:lnTo>
                  <a:pt x="1134" y="951"/>
                </a:lnTo>
                <a:lnTo>
                  <a:pt x="1133" y="953"/>
                </a:lnTo>
                <a:lnTo>
                  <a:pt x="1131" y="953"/>
                </a:lnTo>
                <a:lnTo>
                  <a:pt x="1128" y="948"/>
                </a:lnTo>
                <a:lnTo>
                  <a:pt x="1125" y="941"/>
                </a:lnTo>
                <a:lnTo>
                  <a:pt x="1124" y="932"/>
                </a:lnTo>
                <a:lnTo>
                  <a:pt x="1122" y="912"/>
                </a:lnTo>
                <a:lnTo>
                  <a:pt x="1121" y="900"/>
                </a:lnTo>
                <a:lnTo>
                  <a:pt x="1121" y="900"/>
                </a:lnTo>
                <a:lnTo>
                  <a:pt x="1118" y="821"/>
                </a:lnTo>
                <a:lnTo>
                  <a:pt x="1128" y="798"/>
                </a:lnTo>
                <a:lnTo>
                  <a:pt x="1137" y="774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5">
            <a:extLst>
              <a:ext uri="{FF2B5EF4-FFF2-40B4-BE49-F238E27FC236}">
                <a16:creationId xmlns:a16="http://schemas.microsoft.com/office/drawing/2014/main" id="{0852B26D-5D67-45E0-BB0F-EFF92E92ACF3}"/>
              </a:ext>
            </a:extLst>
          </p:cNvPr>
          <p:cNvSpPr>
            <a:spLocks/>
          </p:cNvSpPr>
          <p:nvPr/>
        </p:nvSpPr>
        <p:spPr bwMode="auto">
          <a:xfrm>
            <a:off x="7135409" y="3891538"/>
            <a:ext cx="1685925" cy="2476500"/>
          </a:xfrm>
          <a:custGeom>
            <a:avLst/>
            <a:gdLst>
              <a:gd name="T0" fmla="*/ 33 w 1062"/>
              <a:gd name="T1" fmla="*/ 66 h 1560"/>
              <a:gd name="T2" fmla="*/ 3 w 1062"/>
              <a:gd name="T3" fmla="*/ 117 h 1560"/>
              <a:gd name="T4" fmla="*/ 11 w 1062"/>
              <a:gd name="T5" fmla="*/ 185 h 1560"/>
              <a:gd name="T6" fmla="*/ 20 w 1062"/>
              <a:gd name="T7" fmla="*/ 173 h 1560"/>
              <a:gd name="T8" fmla="*/ 69 w 1062"/>
              <a:gd name="T9" fmla="*/ 138 h 1560"/>
              <a:gd name="T10" fmla="*/ 104 w 1062"/>
              <a:gd name="T11" fmla="*/ 140 h 1560"/>
              <a:gd name="T12" fmla="*/ 122 w 1062"/>
              <a:gd name="T13" fmla="*/ 216 h 1560"/>
              <a:gd name="T14" fmla="*/ 117 w 1062"/>
              <a:gd name="T15" fmla="*/ 330 h 1560"/>
              <a:gd name="T16" fmla="*/ 129 w 1062"/>
              <a:gd name="T17" fmla="*/ 369 h 1560"/>
              <a:gd name="T18" fmla="*/ 137 w 1062"/>
              <a:gd name="T19" fmla="*/ 480 h 1560"/>
              <a:gd name="T20" fmla="*/ 135 w 1062"/>
              <a:gd name="T21" fmla="*/ 575 h 1560"/>
              <a:gd name="T22" fmla="*/ 179 w 1062"/>
              <a:gd name="T23" fmla="*/ 765 h 1560"/>
              <a:gd name="T24" fmla="*/ 189 w 1062"/>
              <a:gd name="T25" fmla="*/ 747 h 1560"/>
              <a:gd name="T26" fmla="*/ 344 w 1062"/>
              <a:gd name="T27" fmla="*/ 1107 h 1560"/>
              <a:gd name="T28" fmla="*/ 392 w 1062"/>
              <a:gd name="T29" fmla="*/ 1136 h 1560"/>
              <a:gd name="T30" fmla="*/ 389 w 1062"/>
              <a:gd name="T31" fmla="*/ 1152 h 1560"/>
              <a:gd name="T32" fmla="*/ 396 w 1062"/>
              <a:gd name="T33" fmla="*/ 1187 h 1560"/>
              <a:gd name="T34" fmla="*/ 347 w 1062"/>
              <a:gd name="T35" fmla="*/ 1199 h 1560"/>
              <a:gd name="T36" fmla="*/ 308 w 1062"/>
              <a:gd name="T37" fmla="*/ 1184 h 1560"/>
              <a:gd name="T38" fmla="*/ 269 w 1062"/>
              <a:gd name="T39" fmla="*/ 1166 h 1560"/>
              <a:gd name="T40" fmla="*/ 249 w 1062"/>
              <a:gd name="T41" fmla="*/ 1200 h 1560"/>
              <a:gd name="T42" fmla="*/ 273 w 1062"/>
              <a:gd name="T43" fmla="*/ 1188 h 1560"/>
              <a:gd name="T44" fmla="*/ 377 w 1062"/>
              <a:gd name="T45" fmla="*/ 1215 h 1560"/>
              <a:gd name="T46" fmla="*/ 423 w 1062"/>
              <a:gd name="T47" fmla="*/ 1203 h 1560"/>
              <a:gd name="T48" fmla="*/ 462 w 1062"/>
              <a:gd name="T49" fmla="*/ 1217 h 1560"/>
              <a:gd name="T50" fmla="*/ 486 w 1062"/>
              <a:gd name="T51" fmla="*/ 1223 h 1560"/>
              <a:gd name="T52" fmla="*/ 470 w 1062"/>
              <a:gd name="T53" fmla="*/ 1179 h 1560"/>
              <a:gd name="T54" fmla="*/ 471 w 1062"/>
              <a:gd name="T55" fmla="*/ 1151 h 1560"/>
              <a:gd name="T56" fmla="*/ 485 w 1062"/>
              <a:gd name="T57" fmla="*/ 1155 h 1560"/>
              <a:gd name="T58" fmla="*/ 501 w 1062"/>
              <a:gd name="T59" fmla="*/ 1194 h 1560"/>
              <a:gd name="T60" fmla="*/ 512 w 1062"/>
              <a:gd name="T61" fmla="*/ 1212 h 1560"/>
              <a:gd name="T62" fmla="*/ 528 w 1062"/>
              <a:gd name="T63" fmla="*/ 1170 h 1560"/>
              <a:gd name="T64" fmla="*/ 608 w 1062"/>
              <a:gd name="T65" fmla="*/ 1143 h 1560"/>
              <a:gd name="T66" fmla="*/ 660 w 1062"/>
              <a:gd name="T67" fmla="*/ 1170 h 1560"/>
              <a:gd name="T68" fmla="*/ 645 w 1062"/>
              <a:gd name="T69" fmla="*/ 1199 h 1560"/>
              <a:gd name="T70" fmla="*/ 675 w 1062"/>
              <a:gd name="T71" fmla="*/ 1175 h 1560"/>
              <a:gd name="T72" fmla="*/ 717 w 1062"/>
              <a:gd name="T73" fmla="*/ 1289 h 1560"/>
              <a:gd name="T74" fmla="*/ 740 w 1062"/>
              <a:gd name="T75" fmla="*/ 1356 h 1560"/>
              <a:gd name="T76" fmla="*/ 723 w 1062"/>
              <a:gd name="T77" fmla="*/ 1446 h 1560"/>
              <a:gd name="T78" fmla="*/ 744 w 1062"/>
              <a:gd name="T79" fmla="*/ 1448 h 1560"/>
              <a:gd name="T80" fmla="*/ 786 w 1062"/>
              <a:gd name="T81" fmla="*/ 1424 h 1560"/>
              <a:gd name="T82" fmla="*/ 848 w 1062"/>
              <a:gd name="T83" fmla="*/ 1494 h 1560"/>
              <a:gd name="T84" fmla="*/ 869 w 1062"/>
              <a:gd name="T85" fmla="*/ 1496 h 1560"/>
              <a:gd name="T86" fmla="*/ 927 w 1062"/>
              <a:gd name="T87" fmla="*/ 1557 h 1560"/>
              <a:gd name="T88" fmla="*/ 936 w 1062"/>
              <a:gd name="T89" fmla="*/ 1509 h 1560"/>
              <a:gd name="T90" fmla="*/ 983 w 1062"/>
              <a:gd name="T91" fmla="*/ 1553 h 1560"/>
              <a:gd name="T92" fmla="*/ 996 w 1062"/>
              <a:gd name="T93" fmla="*/ 1538 h 1560"/>
              <a:gd name="T94" fmla="*/ 1035 w 1062"/>
              <a:gd name="T95" fmla="*/ 1448 h 1560"/>
              <a:gd name="T96" fmla="*/ 1061 w 1062"/>
              <a:gd name="T97" fmla="*/ 1448 h 1560"/>
              <a:gd name="T98" fmla="*/ 999 w 1062"/>
              <a:gd name="T99" fmla="*/ 1308 h 1560"/>
              <a:gd name="T100" fmla="*/ 1002 w 1062"/>
              <a:gd name="T101" fmla="*/ 1227 h 1560"/>
              <a:gd name="T102" fmla="*/ 971 w 1062"/>
              <a:gd name="T103" fmla="*/ 1062 h 1560"/>
              <a:gd name="T104" fmla="*/ 885 w 1062"/>
              <a:gd name="T105" fmla="*/ 743 h 1560"/>
              <a:gd name="T106" fmla="*/ 776 w 1062"/>
              <a:gd name="T107" fmla="*/ 500 h 1560"/>
              <a:gd name="T108" fmla="*/ 650 w 1062"/>
              <a:gd name="T109" fmla="*/ 329 h 1560"/>
              <a:gd name="T110" fmla="*/ 560 w 1062"/>
              <a:gd name="T111" fmla="*/ 269 h 1560"/>
              <a:gd name="T112" fmla="*/ 461 w 1062"/>
              <a:gd name="T113" fmla="*/ 228 h 1560"/>
              <a:gd name="T114" fmla="*/ 414 w 1062"/>
              <a:gd name="T115" fmla="*/ 156 h 1560"/>
              <a:gd name="T116" fmla="*/ 342 w 1062"/>
              <a:gd name="T117" fmla="*/ 38 h 1560"/>
              <a:gd name="T118" fmla="*/ 275 w 1062"/>
              <a:gd name="T119" fmla="*/ 6 h 1560"/>
              <a:gd name="T120" fmla="*/ 117 w 1062"/>
              <a:gd name="T121" fmla="*/ 8 h 1560"/>
              <a:gd name="T122" fmla="*/ 78 w 1062"/>
              <a:gd name="T123" fmla="*/ 21 h 15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062" h="1560">
                <a:moveTo>
                  <a:pt x="75" y="39"/>
                </a:moveTo>
                <a:lnTo>
                  <a:pt x="75" y="39"/>
                </a:lnTo>
                <a:lnTo>
                  <a:pt x="69" y="42"/>
                </a:lnTo>
                <a:lnTo>
                  <a:pt x="51" y="51"/>
                </a:lnTo>
                <a:lnTo>
                  <a:pt x="42" y="59"/>
                </a:lnTo>
                <a:lnTo>
                  <a:pt x="33" y="66"/>
                </a:lnTo>
                <a:lnTo>
                  <a:pt x="24" y="74"/>
                </a:lnTo>
                <a:lnTo>
                  <a:pt x="18" y="83"/>
                </a:lnTo>
                <a:lnTo>
                  <a:pt x="18" y="83"/>
                </a:lnTo>
                <a:lnTo>
                  <a:pt x="9" y="101"/>
                </a:lnTo>
                <a:lnTo>
                  <a:pt x="6" y="108"/>
                </a:lnTo>
                <a:lnTo>
                  <a:pt x="3" y="117"/>
                </a:lnTo>
                <a:lnTo>
                  <a:pt x="0" y="128"/>
                </a:lnTo>
                <a:lnTo>
                  <a:pt x="0" y="138"/>
                </a:lnTo>
                <a:lnTo>
                  <a:pt x="2" y="150"/>
                </a:lnTo>
                <a:lnTo>
                  <a:pt x="5" y="162"/>
                </a:lnTo>
                <a:lnTo>
                  <a:pt x="5" y="162"/>
                </a:lnTo>
                <a:lnTo>
                  <a:pt x="11" y="185"/>
                </a:lnTo>
                <a:lnTo>
                  <a:pt x="15" y="197"/>
                </a:lnTo>
                <a:lnTo>
                  <a:pt x="18" y="203"/>
                </a:lnTo>
                <a:lnTo>
                  <a:pt x="18" y="203"/>
                </a:lnTo>
                <a:lnTo>
                  <a:pt x="18" y="197"/>
                </a:lnTo>
                <a:lnTo>
                  <a:pt x="18" y="182"/>
                </a:lnTo>
                <a:lnTo>
                  <a:pt x="20" y="173"/>
                </a:lnTo>
                <a:lnTo>
                  <a:pt x="21" y="165"/>
                </a:lnTo>
                <a:lnTo>
                  <a:pt x="26" y="158"/>
                </a:lnTo>
                <a:lnTo>
                  <a:pt x="30" y="153"/>
                </a:lnTo>
                <a:lnTo>
                  <a:pt x="30" y="153"/>
                </a:lnTo>
                <a:lnTo>
                  <a:pt x="48" y="146"/>
                </a:lnTo>
                <a:lnTo>
                  <a:pt x="69" y="138"/>
                </a:lnTo>
                <a:lnTo>
                  <a:pt x="80" y="137"/>
                </a:lnTo>
                <a:lnTo>
                  <a:pt x="90" y="135"/>
                </a:lnTo>
                <a:lnTo>
                  <a:pt x="98" y="137"/>
                </a:lnTo>
                <a:lnTo>
                  <a:pt x="101" y="138"/>
                </a:lnTo>
                <a:lnTo>
                  <a:pt x="104" y="140"/>
                </a:lnTo>
                <a:lnTo>
                  <a:pt x="104" y="140"/>
                </a:lnTo>
                <a:lnTo>
                  <a:pt x="107" y="147"/>
                </a:lnTo>
                <a:lnTo>
                  <a:pt x="111" y="156"/>
                </a:lnTo>
                <a:lnTo>
                  <a:pt x="117" y="180"/>
                </a:lnTo>
                <a:lnTo>
                  <a:pt x="122" y="203"/>
                </a:lnTo>
                <a:lnTo>
                  <a:pt x="123" y="212"/>
                </a:lnTo>
                <a:lnTo>
                  <a:pt x="122" y="216"/>
                </a:lnTo>
                <a:lnTo>
                  <a:pt x="122" y="216"/>
                </a:lnTo>
                <a:lnTo>
                  <a:pt x="120" y="236"/>
                </a:lnTo>
                <a:lnTo>
                  <a:pt x="117" y="269"/>
                </a:lnTo>
                <a:lnTo>
                  <a:pt x="117" y="305"/>
                </a:lnTo>
                <a:lnTo>
                  <a:pt x="117" y="330"/>
                </a:lnTo>
                <a:lnTo>
                  <a:pt x="117" y="330"/>
                </a:lnTo>
                <a:lnTo>
                  <a:pt x="119" y="357"/>
                </a:lnTo>
                <a:lnTo>
                  <a:pt x="120" y="368"/>
                </a:lnTo>
                <a:lnTo>
                  <a:pt x="122" y="371"/>
                </a:lnTo>
                <a:lnTo>
                  <a:pt x="123" y="371"/>
                </a:lnTo>
                <a:lnTo>
                  <a:pt x="123" y="371"/>
                </a:lnTo>
                <a:lnTo>
                  <a:pt x="129" y="369"/>
                </a:lnTo>
                <a:lnTo>
                  <a:pt x="134" y="363"/>
                </a:lnTo>
                <a:lnTo>
                  <a:pt x="140" y="356"/>
                </a:lnTo>
                <a:lnTo>
                  <a:pt x="140" y="356"/>
                </a:lnTo>
                <a:lnTo>
                  <a:pt x="140" y="407"/>
                </a:lnTo>
                <a:lnTo>
                  <a:pt x="138" y="449"/>
                </a:lnTo>
                <a:lnTo>
                  <a:pt x="137" y="480"/>
                </a:lnTo>
                <a:lnTo>
                  <a:pt x="137" y="480"/>
                </a:lnTo>
                <a:lnTo>
                  <a:pt x="134" y="506"/>
                </a:lnTo>
                <a:lnTo>
                  <a:pt x="132" y="533"/>
                </a:lnTo>
                <a:lnTo>
                  <a:pt x="132" y="557"/>
                </a:lnTo>
                <a:lnTo>
                  <a:pt x="134" y="567"/>
                </a:lnTo>
                <a:lnTo>
                  <a:pt x="135" y="575"/>
                </a:lnTo>
                <a:lnTo>
                  <a:pt x="135" y="575"/>
                </a:lnTo>
                <a:lnTo>
                  <a:pt x="144" y="612"/>
                </a:lnTo>
                <a:lnTo>
                  <a:pt x="159" y="678"/>
                </a:lnTo>
                <a:lnTo>
                  <a:pt x="173" y="740"/>
                </a:lnTo>
                <a:lnTo>
                  <a:pt x="179" y="765"/>
                </a:lnTo>
                <a:lnTo>
                  <a:pt x="179" y="765"/>
                </a:lnTo>
                <a:lnTo>
                  <a:pt x="180" y="759"/>
                </a:lnTo>
                <a:lnTo>
                  <a:pt x="183" y="752"/>
                </a:lnTo>
                <a:lnTo>
                  <a:pt x="186" y="747"/>
                </a:lnTo>
                <a:lnTo>
                  <a:pt x="188" y="746"/>
                </a:lnTo>
                <a:lnTo>
                  <a:pt x="189" y="747"/>
                </a:lnTo>
                <a:lnTo>
                  <a:pt x="189" y="747"/>
                </a:lnTo>
                <a:lnTo>
                  <a:pt x="219" y="836"/>
                </a:lnTo>
                <a:lnTo>
                  <a:pt x="252" y="933"/>
                </a:lnTo>
                <a:lnTo>
                  <a:pt x="252" y="933"/>
                </a:lnTo>
                <a:lnTo>
                  <a:pt x="270" y="968"/>
                </a:lnTo>
                <a:lnTo>
                  <a:pt x="302" y="1026"/>
                </a:lnTo>
                <a:lnTo>
                  <a:pt x="344" y="1107"/>
                </a:lnTo>
                <a:lnTo>
                  <a:pt x="362" y="1067"/>
                </a:lnTo>
                <a:lnTo>
                  <a:pt x="402" y="1101"/>
                </a:lnTo>
                <a:lnTo>
                  <a:pt x="399" y="1140"/>
                </a:lnTo>
                <a:lnTo>
                  <a:pt x="399" y="1140"/>
                </a:lnTo>
                <a:lnTo>
                  <a:pt x="398" y="1139"/>
                </a:lnTo>
                <a:lnTo>
                  <a:pt x="392" y="1136"/>
                </a:lnTo>
                <a:lnTo>
                  <a:pt x="390" y="1136"/>
                </a:lnTo>
                <a:lnTo>
                  <a:pt x="387" y="1137"/>
                </a:lnTo>
                <a:lnTo>
                  <a:pt x="386" y="1140"/>
                </a:lnTo>
                <a:lnTo>
                  <a:pt x="386" y="1145"/>
                </a:lnTo>
                <a:lnTo>
                  <a:pt x="386" y="1145"/>
                </a:lnTo>
                <a:lnTo>
                  <a:pt x="389" y="1152"/>
                </a:lnTo>
                <a:lnTo>
                  <a:pt x="392" y="1158"/>
                </a:lnTo>
                <a:lnTo>
                  <a:pt x="399" y="1172"/>
                </a:lnTo>
                <a:lnTo>
                  <a:pt x="401" y="1178"/>
                </a:lnTo>
                <a:lnTo>
                  <a:pt x="401" y="1182"/>
                </a:lnTo>
                <a:lnTo>
                  <a:pt x="399" y="1184"/>
                </a:lnTo>
                <a:lnTo>
                  <a:pt x="396" y="1187"/>
                </a:lnTo>
                <a:lnTo>
                  <a:pt x="386" y="1188"/>
                </a:lnTo>
                <a:lnTo>
                  <a:pt x="386" y="1188"/>
                </a:lnTo>
                <a:lnTo>
                  <a:pt x="375" y="1191"/>
                </a:lnTo>
                <a:lnTo>
                  <a:pt x="366" y="1194"/>
                </a:lnTo>
                <a:lnTo>
                  <a:pt x="353" y="1197"/>
                </a:lnTo>
                <a:lnTo>
                  <a:pt x="347" y="1199"/>
                </a:lnTo>
                <a:lnTo>
                  <a:pt x="341" y="1199"/>
                </a:lnTo>
                <a:lnTo>
                  <a:pt x="333" y="1197"/>
                </a:lnTo>
                <a:lnTo>
                  <a:pt x="326" y="1194"/>
                </a:lnTo>
                <a:lnTo>
                  <a:pt x="326" y="1194"/>
                </a:lnTo>
                <a:lnTo>
                  <a:pt x="317" y="1188"/>
                </a:lnTo>
                <a:lnTo>
                  <a:pt x="308" y="1184"/>
                </a:lnTo>
                <a:lnTo>
                  <a:pt x="293" y="1172"/>
                </a:lnTo>
                <a:lnTo>
                  <a:pt x="287" y="1167"/>
                </a:lnTo>
                <a:lnTo>
                  <a:pt x="279" y="1164"/>
                </a:lnTo>
                <a:lnTo>
                  <a:pt x="273" y="1164"/>
                </a:lnTo>
                <a:lnTo>
                  <a:pt x="269" y="1166"/>
                </a:lnTo>
                <a:lnTo>
                  <a:pt x="269" y="1166"/>
                </a:lnTo>
                <a:lnTo>
                  <a:pt x="263" y="1170"/>
                </a:lnTo>
                <a:lnTo>
                  <a:pt x="260" y="1175"/>
                </a:lnTo>
                <a:lnTo>
                  <a:pt x="254" y="1187"/>
                </a:lnTo>
                <a:lnTo>
                  <a:pt x="251" y="1197"/>
                </a:lnTo>
                <a:lnTo>
                  <a:pt x="249" y="1200"/>
                </a:lnTo>
                <a:lnTo>
                  <a:pt x="249" y="1200"/>
                </a:lnTo>
                <a:lnTo>
                  <a:pt x="251" y="1199"/>
                </a:lnTo>
                <a:lnTo>
                  <a:pt x="255" y="1193"/>
                </a:lnTo>
                <a:lnTo>
                  <a:pt x="258" y="1190"/>
                </a:lnTo>
                <a:lnTo>
                  <a:pt x="263" y="1188"/>
                </a:lnTo>
                <a:lnTo>
                  <a:pt x="267" y="1188"/>
                </a:lnTo>
                <a:lnTo>
                  <a:pt x="273" y="1188"/>
                </a:lnTo>
                <a:lnTo>
                  <a:pt x="273" y="1188"/>
                </a:lnTo>
                <a:lnTo>
                  <a:pt x="323" y="1205"/>
                </a:lnTo>
                <a:lnTo>
                  <a:pt x="351" y="1212"/>
                </a:lnTo>
                <a:lnTo>
                  <a:pt x="368" y="1217"/>
                </a:lnTo>
                <a:lnTo>
                  <a:pt x="368" y="1217"/>
                </a:lnTo>
                <a:lnTo>
                  <a:pt x="377" y="1215"/>
                </a:lnTo>
                <a:lnTo>
                  <a:pt x="389" y="1214"/>
                </a:lnTo>
                <a:lnTo>
                  <a:pt x="399" y="1211"/>
                </a:lnTo>
                <a:lnTo>
                  <a:pt x="405" y="1208"/>
                </a:lnTo>
                <a:lnTo>
                  <a:pt x="405" y="1208"/>
                </a:lnTo>
                <a:lnTo>
                  <a:pt x="411" y="1205"/>
                </a:lnTo>
                <a:lnTo>
                  <a:pt x="423" y="1203"/>
                </a:lnTo>
                <a:lnTo>
                  <a:pt x="435" y="1202"/>
                </a:lnTo>
                <a:lnTo>
                  <a:pt x="443" y="1203"/>
                </a:lnTo>
                <a:lnTo>
                  <a:pt x="443" y="1203"/>
                </a:lnTo>
                <a:lnTo>
                  <a:pt x="449" y="1206"/>
                </a:lnTo>
                <a:lnTo>
                  <a:pt x="455" y="1211"/>
                </a:lnTo>
                <a:lnTo>
                  <a:pt x="462" y="1217"/>
                </a:lnTo>
                <a:lnTo>
                  <a:pt x="462" y="1217"/>
                </a:lnTo>
                <a:lnTo>
                  <a:pt x="467" y="1218"/>
                </a:lnTo>
                <a:lnTo>
                  <a:pt x="476" y="1223"/>
                </a:lnTo>
                <a:lnTo>
                  <a:pt x="480" y="1224"/>
                </a:lnTo>
                <a:lnTo>
                  <a:pt x="483" y="1224"/>
                </a:lnTo>
                <a:lnTo>
                  <a:pt x="486" y="1223"/>
                </a:lnTo>
                <a:lnTo>
                  <a:pt x="486" y="1220"/>
                </a:lnTo>
                <a:lnTo>
                  <a:pt x="486" y="1220"/>
                </a:lnTo>
                <a:lnTo>
                  <a:pt x="486" y="1211"/>
                </a:lnTo>
                <a:lnTo>
                  <a:pt x="480" y="1197"/>
                </a:lnTo>
                <a:lnTo>
                  <a:pt x="480" y="1197"/>
                </a:lnTo>
                <a:lnTo>
                  <a:pt x="470" y="1179"/>
                </a:lnTo>
                <a:lnTo>
                  <a:pt x="467" y="1173"/>
                </a:lnTo>
                <a:lnTo>
                  <a:pt x="465" y="1169"/>
                </a:lnTo>
                <a:lnTo>
                  <a:pt x="465" y="1169"/>
                </a:lnTo>
                <a:lnTo>
                  <a:pt x="468" y="1157"/>
                </a:lnTo>
                <a:lnTo>
                  <a:pt x="470" y="1152"/>
                </a:lnTo>
                <a:lnTo>
                  <a:pt x="471" y="1151"/>
                </a:lnTo>
                <a:lnTo>
                  <a:pt x="473" y="1151"/>
                </a:lnTo>
                <a:lnTo>
                  <a:pt x="473" y="1151"/>
                </a:lnTo>
                <a:lnTo>
                  <a:pt x="482" y="1152"/>
                </a:lnTo>
                <a:lnTo>
                  <a:pt x="485" y="1152"/>
                </a:lnTo>
                <a:lnTo>
                  <a:pt x="485" y="1155"/>
                </a:lnTo>
                <a:lnTo>
                  <a:pt x="485" y="1155"/>
                </a:lnTo>
                <a:lnTo>
                  <a:pt x="486" y="1160"/>
                </a:lnTo>
                <a:lnTo>
                  <a:pt x="489" y="1163"/>
                </a:lnTo>
                <a:lnTo>
                  <a:pt x="495" y="1169"/>
                </a:lnTo>
                <a:lnTo>
                  <a:pt x="495" y="1169"/>
                </a:lnTo>
                <a:lnTo>
                  <a:pt x="498" y="1178"/>
                </a:lnTo>
                <a:lnTo>
                  <a:pt x="501" y="1194"/>
                </a:lnTo>
                <a:lnTo>
                  <a:pt x="504" y="1209"/>
                </a:lnTo>
                <a:lnTo>
                  <a:pt x="507" y="1218"/>
                </a:lnTo>
                <a:lnTo>
                  <a:pt x="507" y="1218"/>
                </a:lnTo>
                <a:lnTo>
                  <a:pt x="509" y="1218"/>
                </a:lnTo>
                <a:lnTo>
                  <a:pt x="509" y="1217"/>
                </a:lnTo>
                <a:lnTo>
                  <a:pt x="512" y="1212"/>
                </a:lnTo>
                <a:lnTo>
                  <a:pt x="516" y="1197"/>
                </a:lnTo>
                <a:lnTo>
                  <a:pt x="521" y="1175"/>
                </a:lnTo>
                <a:lnTo>
                  <a:pt x="521" y="1175"/>
                </a:lnTo>
                <a:lnTo>
                  <a:pt x="521" y="1175"/>
                </a:lnTo>
                <a:lnTo>
                  <a:pt x="522" y="1173"/>
                </a:lnTo>
                <a:lnTo>
                  <a:pt x="528" y="1170"/>
                </a:lnTo>
                <a:lnTo>
                  <a:pt x="540" y="1166"/>
                </a:lnTo>
                <a:lnTo>
                  <a:pt x="540" y="1166"/>
                </a:lnTo>
                <a:lnTo>
                  <a:pt x="587" y="1154"/>
                </a:lnTo>
                <a:lnTo>
                  <a:pt x="615" y="1146"/>
                </a:lnTo>
                <a:lnTo>
                  <a:pt x="615" y="1146"/>
                </a:lnTo>
                <a:lnTo>
                  <a:pt x="608" y="1143"/>
                </a:lnTo>
                <a:lnTo>
                  <a:pt x="626" y="1151"/>
                </a:lnTo>
                <a:lnTo>
                  <a:pt x="626" y="1151"/>
                </a:lnTo>
                <a:lnTo>
                  <a:pt x="645" y="1158"/>
                </a:lnTo>
                <a:lnTo>
                  <a:pt x="656" y="1164"/>
                </a:lnTo>
                <a:lnTo>
                  <a:pt x="659" y="1167"/>
                </a:lnTo>
                <a:lnTo>
                  <a:pt x="660" y="1170"/>
                </a:lnTo>
                <a:lnTo>
                  <a:pt x="659" y="1173"/>
                </a:lnTo>
                <a:lnTo>
                  <a:pt x="657" y="1176"/>
                </a:lnTo>
                <a:lnTo>
                  <a:pt x="657" y="1176"/>
                </a:lnTo>
                <a:lnTo>
                  <a:pt x="648" y="1193"/>
                </a:lnTo>
                <a:lnTo>
                  <a:pt x="645" y="1199"/>
                </a:lnTo>
                <a:lnTo>
                  <a:pt x="645" y="1199"/>
                </a:lnTo>
                <a:lnTo>
                  <a:pt x="656" y="1185"/>
                </a:lnTo>
                <a:lnTo>
                  <a:pt x="674" y="1164"/>
                </a:lnTo>
                <a:lnTo>
                  <a:pt x="674" y="1164"/>
                </a:lnTo>
                <a:lnTo>
                  <a:pt x="677" y="1163"/>
                </a:lnTo>
                <a:lnTo>
                  <a:pt x="677" y="1164"/>
                </a:lnTo>
                <a:lnTo>
                  <a:pt x="675" y="1175"/>
                </a:lnTo>
                <a:lnTo>
                  <a:pt x="674" y="1190"/>
                </a:lnTo>
                <a:lnTo>
                  <a:pt x="674" y="1197"/>
                </a:lnTo>
                <a:lnTo>
                  <a:pt x="675" y="1205"/>
                </a:lnTo>
                <a:lnTo>
                  <a:pt x="675" y="1205"/>
                </a:lnTo>
                <a:lnTo>
                  <a:pt x="699" y="1254"/>
                </a:lnTo>
                <a:lnTo>
                  <a:pt x="717" y="1289"/>
                </a:lnTo>
                <a:lnTo>
                  <a:pt x="735" y="1320"/>
                </a:lnTo>
                <a:lnTo>
                  <a:pt x="735" y="1320"/>
                </a:lnTo>
                <a:lnTo>
                  <a:pt x="738" y="1329"/>
                </a:lnTo>
                <a:lnTo>
                  <a:pt x="740" y="1337"/>
                </a:lnTo>
                <a:lnTo>
                  <a:pt x="741" y="1347"/>
                </a:lnTo>
                <a:lnTo>
                  <a:pt x="740" y="1356"/>
                </a:lnTo>
                <a:lnTo>
                  <a:pt x="737" y="1377"/>
                </a:lnTo>
                <a:lnTo>
                  <a:pt x="732" y="1398"/>
                </a:lnTo>
                <a:lnTo>
                  <a:pt x="726" y="1418"/>
                </a:lnTo>
                <a:lnTo>
                  <a:pt x="723" y="1434"/>
                </a:lnTo>
                <a:lnTo>
                  <a:pt x="723" y="1440"/>
                </a:lnTo>
                <a:lnTo>
                  <a:pt x="723" y="1446"/>
                </a:lnTo>
                <a:lnTo>
                  <a:pt x="725" y="1449"/>
                </a:lnTo>
                <a:lnTo>
                  <a:pt x="728" y="1451"/>
                </a:lnTo>
                <a:lnTo>
                  <a:pt x="728" y="1451"/>
                </a:lnTo>
                <a:lnTo>
                  <a:pt x="732" y="1452"/>
                </a:lnTo>
                <a:lnTo>
                  <a:pt x="737" y="1451"/>
                </a:lnTo>
                <a:lnTo>
                  <a:pt x="744" y="1448"/>
                </a:lnTo>
                <a:lnTo>
                  <a:pt x="753" y="1440"/>
                </a:lnTo>
                <a:lnTo>
                  <a:pt x="761" y="1433"/>
                </a:lnTo>
                <a:lnTo>
                  <a:pt x="771" y="1418"/>
                </a:lnTo>
                <a:lnTo>
                  <a:pt x="777" y="1410"/>
                </a:lnTo>
                <a:lnTo>
                  <a:pt x="777" y="1410"/>
                </a:lnTo>
                <a:lnTo>
                  <a:pt x="786" y="1424"/>
                </a:lnTo>
                <a:lnTo>
                  <a:pt x="809" y="1455"/>
                </a:lnTo>
                <a:lnTo>
                  <a:pt x="821" y="1472"/>
                </a:lnTo>
                <a:lnTo>
                  <a:pt x="833" y="1484"/>
                </a:lnTo>
                <a:lnTo>
                  <a:pt x="842" y="1493"/>
                </a:lnTo>
                <a:lnTo>
                  <a:pt x="845" y="1496"/>
                </a:lnTo>
                <a:lnTo>
                  <a:pt x="848" y="1494"/>
                </a:lnTo>
                <a:lnTo>
                  <a:pt x="848" y="1494"/>
                </a:lnTo>
                <a:lnTo>
                  <a:pt x="852" y="1490"/>
                </a:lnTo>
                <a:lnTo>
                  <a:pt x="857" y="1485"/>
                </a:lnTo>
                <a:lnTo>
                  <a:pt x="858" y="1479"/>
                </a:lnTo>
                <a:lnTo>
                  <a:pt x="858" y="1479"/>
                </a:lnTo>
                <a:lnTo>
                  <a:pt x="869" y="1496"/>
                </a:lnTo>
                <a:lnTo>
                  <a:pt x="891" y="1530"/>
                </a:lnTo>
                <a:lnTo>
                  <a:pt x="905" y="1545"/>
                </a:lnTo>
                <a:lnTo>
                  <a:pt x="917" y="1557"/>
                </a:lnTo>
                <a:lnTo>
                  <a:pt x="921" y="1560"/>
                </a:lnTo>
                <a:lnTo>
                  <a:pt x="926" y="1560"/>
                </a:lnTo>
                <a:lnTo>
                  <a:pt x="927" y="1557"/>
                </a:lnTo>
                <a:lnTo>
                  <a:pt x="930" y="1553"/>
                </a:lnTo>
                <a:lnTo>
                  <a:pt x="930" y="1553"/>
                </a:lnTo>
                <a:lnTo>
                  <a:pt x="935" y="1512"/>
                </a:lnTo>
                <a:lnTo>
                  <a:pt x="935" y="1506"/>
                </a:lnTo>
                <a:lnTo>
                  <a:pt x="936" y="1509"/>
                </a:lnTo>
                <a:lnTo>
                  <a:pt x="936" y="1509"/>
                </a:lnTo>
                <a:lnTo>
                  <a:pt x="939" y="1514"/>
                </a:lnTo>
                <a:lnTo>
                  <a:pt x="945" y="1521"/>
                </a:lnTo>
                <a:lnTo>
                  <a:pt x="953" y="1532"/>
                </a:lnTo>
                <a:lnTo>
                  <a:pt x="963" y="1541"/>
                </a:lnTo>
                <a:lnTo>
                  <a:pt x="972" y="1548"/>
                </a:lnTo>
                <a:lnTo>
                  <a:pt x="983" y="1553"/>
                </a:lnTo>
                <a:lnTo>
                  <a:pt x="986" y="1554"/>
                </a:lnTo>
                <a:lnTo>
                  <a:pt x="989" y="1554"/>
                </a:lnTo>
                <a:lnTo>
                  <a:pt x="992" y="1553"/>
                </a:lnTo>
                <a:lnTo>
                  <a:pt x="993" y="1548"/>
                </a:lnTo>
                <a:lnTo>
                  <a:pt x="993" y="1548"/>
                </a:lnTo>
                <a:lnTo>
                  <a:pt x="996" y="1538"/>
                </a:lnTo>
                <a:lnTo>
                  <a:pt x="998" y="1521"/>
                </a:lnTo>
                <a:lnTo>
                  <a:pt x="999" y="1482"/>
                </a:lnTo>
                <a:lnTo>
                  <a:pt x="1001" y="1433"/>
                </a:lnTo>
                <a:lnTo>
                  <a:pt x="1001" y="1433"/>
                </a:lnTo>
                <a:lnTo>
                  <a:pt x="1011" y="1437"/>
                </a:lnTo>
                <a:lnTo>
                  <a:pt x="1035" y="1448"/>
                </a:lnTo>
                <a:lnTo>
                  <a:pt x="1047" y="1452"/>
                </a:lnTo>
                <a:lnTo>
                  <a:pt x="1056" y="1455"/>
                </a:lnTo>
                <a:lnTo>
                  <a:pt x="1059" y="1455"/>
                </a:lnTo>
                <a:lnTo>
                  <a:pt x="1062" y="1454"/>
                </a:lnTo>
                <a:lnTo>
                  <a:pt x="1062" y="1451"/>
                </a:lnTo>
                <a:lnTo>
                  <a:pt x="1061" y="1448"/>
                </a:lnTo>
                <a:lnTo>
                  <a:pt x="1061" y="1448"/>
                </a:lnTo>
                <a:lnTo>
                  <a:pt x="992" y="1302"/>
                </a:lnTo>
                <a:lnTo>
                  <a:pt x="992" y="1302"/>
                </a:lnTo>
                <a:lnTo>
                  <a:pt x="993" y="1305"/>
                </a:lnTo>
                <a:lnTo>
                  <a:pt x="998" y="1308"/>
                </a:lnTo>
                <a:lnTo>
                  <a:pt x="999" y="1308"/>
                </a:lnTo>
                <a:lnTo>
                  <a:pt x="1001" y="1305"/>
                </a:lnTo>
                <a:lnTo>
                  <a:pt x="1002" y="1299"/>
                </a:lnTo>
                <a:lnTo>
                  <a:pt x="1004" y="1290"/>
                </a:lnTo>
                <a:lnTo>
                  <a:pt x="1004" y="1290"/>
                </a:lnTo>
                <a:lnTo>
                  <a:pt x="1004" y="1262"/>
                </a:lnTo>
                <a:lnTo>
                  <a:pt x="1002" y="1227"/>
                </a:lnTo>
                <a:lnTo>
                  <a:pt x="999" y="1190"/>
                </a:lnTo>
                <a:lnTo>
                  <a:pt x="992" y="1154"/>
                </a:lnTo>
                <a:lnTo>
                  <a:pt x="992" y="1154"/>
                </a:lnTo>
                <a:lnTo>
                  <a:pt x="980" y="1106"/>
                </a:lnTo>
                <a:lnTo>
                  <a:pt x="975" y="1086"/>
                </a:lnTo>
                <a:lnTo>
                  <a:pt x="971" y="1062"/>
                </a:lnTo>
                <a:lnTo>
                  <a:pt x="971" y="1062"/>
                </a:lnTo>
                <a:lnTo>
                  <a:pt x="957" y="996"/>
                </a:lnTo>
                <a:lnTo>
                  <a:pt x="944" y="944"/>
                </a:lnTo>
                <a:lnTo>
                  <a:pt x="927" y="881"/>
                </a:lnTo>
                <a:lnTo>
                  <a:pt x="908" y="812"/>
                </a:lnTo>
                <a:lnTo>
                  <a:pt x="885" y="743"/>
                </a:lnTo>
                <a:lnTo>
                  <a:pt x="861" y="674"/>
                </a:lnTo>
                <a:lnTo>
                  <a:pt x="848" y="642"/>
                </a:lnTo>
                <a:lnTo>
                  <a:pt x="834" y="611"/>
                </a:lnTo>
                <a:lnTo>
                  <a:pt x="834" y="611"/>
                </a:lnTo>
                <a:lnTo>
                  <a:pt x="806" y="554"/>
                </a:lnTo>
                <a:lnTo>
                  <a:pt x="776" y="500"/>
                </a:lnTo>
                <a:lnTo>
                  <a:pt x="744" y="449"/>
                </a:lnTo>
                <a:lnTo>
                  <a:pt x="713" y="404"/>
                </a:lnTo>
                <a:lnTo>
                  <a:pt x="698" y="383"/>
                </a:lnTo>
                <a:lnTo>
                  <a:pt x="681" y="363"/>
                </a:lnTo>
                <a:lnTo>
                  <a:pt x="666" y="345"/>
                </a:lnTo>
                <a:lnTo>
                  <a:pt x="650" y="329"/>
                </a:lnTo>
                <a:lnTo>
                  <a:pt x="635" y="315"/>
                </a:lnTo>
                <a:lnTo>
                  <a:pt x="618" y="302"/>
                </a:lnTo>
                <a:lnTo>
                  <a:pt x="603" y="291"/>
                </a:lnTo>
                <a:lnTo>
                  <a:pt x="588" y="282"/>
                </a:lnTo>
                <a:lnTo>
                  <a:pt x="588" y="282"/>
                </a:lnTo>
                <a:lnTo>
                  <a:pt x="560" y="269"/>
                </a:lnTo>
                <a:lnTo>
                  <a:pt x="536" y="258"/>
                </a:lnTo>
                <a:lnTo>
                  <a:pt x="500" y="246"/>
                </a:lnTo>
                <a:lnTo>
                  <a:pt x="476" y="237"/>
                </a:lnTo>
                <a:lnTo>
                  <a:pt x="467" y="234"/>
                </a:lnTo>
                <a:lnTo>
                  <a:pt x="461" y="228"/>
                </a:lnTo>
                <a:lnTo>
                  <a:pt x="461" y="228"/>
                </a:lnTo>
                <a:lnTo>
                  <a:pt x="450" y="218"/>
                </a:lnTo>
                <a:lnTo>
                  <a:pt x="441" y="212"/>
                </a:lnTo>
                <a:lnTo>
                  <a:pt x="434" y="206"/>
                </a:lnTo>
                <a:lnTo>
                  <a:pt x="434" y="206"/>
                </a:lnTo>
                <a:lnTo>
                  <a:pt x="425" y="182"/>
                </a:lnTo>
                <a:lnTo>
                  <a:pt x="414" y="156"/>
                </a:lnTo>
                <a:lnTo>
                  <a:pt x="401" y="126"/>
                </a:lnTo>
                <a:lnTo>
                  <a:pt x="384" y="93"/>
                </a:lnTo>
                <a:lnTo>
                  <a:pt x="375" y="78"/>
                </a:lnTo>
                <a:lnTo>
                  <a:pt x="365" y="63"/>
                </a:lnTo>
                <a:lnTo>
                  <a:pt x="353" y="50"/>
                </a:lnTo>
                <a:lnTo>
                  <a:pt x="342" y="38"/>
                </a:lnTo>
                <a:lnTo>
                  <a:pt x="330" y="27"/>
                </a:lnTo>
                <a:lnTo>
                  <a:pt x="317" y="20"/>
                </a:lnTo>
                <a:lnTo>
                  <a:pt x="317" y="20"/>
                </a:lnTo>
                <a:lnTo>
                  <a:pt x="303" y="14"/>
                </a:lnTo>
                <a:lnTo>
                  <a:pt x="290" y="9"/>
                </a:lnTo>
                <a:lnTo>
                  <a:pt x="275" y="6"/>
                </a:lnTo>
                <a:lnTo>
                  <a:pt x="258" y="3"/>
                </a:lnTo>
                <a:lnTo>
                  <a:pt x="228" y="0"/>
                </a:lnTo>
                <a:lnTo>
                  <a:pt x="197" y="0"/>
                </a:lnTo>
                <a:lnTo>
                  <a:pt x="170" y="2"/>
                </a:lnTo>
                <a:lnTo>
                  <a:pt x="146" y="5"/>
                </a:lnTo>
                <a:lnTo>
                  <a:pt x="117" y="8"/>
                </a:lnTo>
                <a:lnTo>
                  <a:pt x="117" y="8"/>
                </a:lnTo>
                <a:lnTo>
                  <a:pt x="105" y="9"/>
                </a:lnTo>
                <a:lnTo>
                  <a:pt x="93" y="12"/>
                </a:lnTo>
                <a:lnTo>
                  <a:pt x="81" y="18"/>
                </a:lnTo>
                <a:lnTo>
                  <a:pt x="81" y="18"/>
                </a:lnTo>
                <a:lnTo>
                  <a:pt x="78" y="21"/>
                </a:lnTo>
                <a:lnTo>
                  <a:pt x="77" y="29"/>
                </a:lnTo>
                <a:lnTo>
                  <a:pt x="75" y="39"/>
                </a:lnTo>
                <a:lnTo>
                  <a:pt x="75" y="39"/>
                </a:lnTo>
                <a:close/>
              </a:path>
            </a:pathLst>
          </a:custGeom>
          <a:gradFill flip="none" rotWithShape="1">
            <a:gsLst>
              <a:gs pos="0">
                <a:srgbClr val="FF9933"/>
              </a:gs>
              <a:gs pos="100000">
                <a:srgbClr val="66330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>
              <a:latin typeface="Arial" charset="0"/>
              <a:ea typeface="ＭＳ Ｐゴシック" charset="-128"/>
            </a:endParaRPr>
          </a:p>
        </p:txBody>
      </p:sp>
      <p:sp>
        <p:nvSpPr>
          <p:cNvPr id="3" name="Freeform 6">
            <a:extLst>
              <a:ext uri="{FF2B5EF4-FFF2-40B4-BE49-F238E27FC236}">
                <a16:creationId xmlns:a16="http://schemas.microsoft.com/office/drawing/2014/main" id="{2ECEE11C-8059-4F5E-876A-54EA15D7E3A7}"/>
              </a:ext>
            </a:extLst>
          </p:cNvPr>
          <p:cNvSpPr>
            <a:spLocks/>
          </p:cNvSpPr>
          <p:nvPr/>
        </p:nvSpPr>
        <p:spPr bwMode="auto">
          <a:xfrm>
            <a:off x="756457" y="1461162"/>
            <a:ext cx="2629681" cy="1819163"/>
          </a:xfrm>
          <a:custGeom>
            <a:avLst/>
            <a:gdLst>
              <a:gd name="T0" fmla="*/ 1671 w 1752"/>
              <a:gd name="T1" fmla="*/ 300 h 1212"/>
              <a:gd name="T2" fmla="*/ 1682 w 1752"/>
              <a:gd name="T3" fmla="*/ 243 h 1212"/>
              <a:gd name="T4" fmla="*/ 1566 w 1752"/>
              <a:gd name="T5" fmla="*/ 122 h 1212"/>
              <a:gd name="T6" fmla="*/ 1275 w 1752"/>
              <a:gd name="T7" fmla="*/ 21 h 1212"/>
              <a:gd name="T8" fmla="*/ 1031 w 1752"/>
              <a:gd name="T9" fmla="*/ 15 h 1212"/>
              <a:gd name="T10" fmla="*/ 648 w 1752"/>
              <a:gd name="T11" fmla="*/ 8 h 1212"/>
              <a:gd name="T12" fmla="*/ 696 w 1752"/>
              <a:gd name="T13" fmla="*/ 45 h 1212"/>
              <a:gd name="T14" fmla="*/ 638 w 1752"/>
              <a:gd name="T15" fmla="*/ 74 h 1212"/>
              <a:gd name="T16" fmla="*/ 476 w 1752"/>
              <a:gd name="T17" fmla="*/ 140 h 1212"/>
              <a:gd name="T18" fmla="*/ 581 w 1752"/>
              <a:gd name="T19" fmla="*/ 132 h 1212"/>
              <a:gd name="T20" fmla="*/ 521 w 1752"/>
              <a:gd name="T21" fmla="*/ 186 h 1212"/>
              <a:gd name="T22" fmla="*/ 398 w 1752"/>
              <a:gd name="T23" fmla="*/ 252 h 1212"/>
              <a:gd name="T24" fmla="*/ 452 w 1752"/>
              <a:gd name="T25" fmla="*/ 342 h 1212"/>
              <a:gd name="T26" fmla="*/ 453 w 1752"/>
              <a:gd name="T27" fmla="*/ 368 h 1212"/>
              <a:gd name="T28" fmla="*/ 792 w 1752"/>
              <a:gd name="T29" fmla="*/ 464 h 1212"/>
              <a:gd name="T30" fmla="*/ 609 w 1752"/>
              <a:gd name="T31" fmla="*/ 491 h 1212"/>
              <a:gd name="T32" fmla="*/ 26 w 1752"/>
              <a:gd name="T33" fmla="*/ 204 h 1212"/>
              <a:gd name="T34" fmla="*/ 3 w 1752"/>
              <a:gd name="T35" fmla="*/ 243 h 1212"/>
              <a:gd name="T36" fmla="*/ 66 w 1752"/>
              <a:gd name="T37" fmla="*/ 315 h 1212"/>
              <a:gd name="T38" fmla="*/ 62 w 1752"/>
              <a:gd name="T39" fmla="*/ 345 h 1212"/>
              <a:gd name="T40" fmla="*/ 234 w 1752"/>
              <a:gd name="T41" fmla="*/ 444 h 1212"/>
              <a:gd name="T42" fmla="*/ 45 w 1752"/>
              <a:gd name="T43" fmla="*/ 405 h 1212"/>
              <a:gd name="T44" fmla="*/ 110 w 1752"/>
              <a:gd name="T45" fmla="*/ 449 h 1212"/>
              <a:gd name="T46" fmla="*/ 86 w 1752"/>
              <a:gd name="T47" fmla="*/ 500 h 1212"/>
              <a:gd name="T48" fmla="*/ 299 w 1752"/>
              <a:gd name="T49" fmla="*/ 581 h 1212"/>
              <a:gd name="T50" fmla="*/ 77 w 1752"/>
              <a:gd name="T51" fmla="*/ 575 h 1212"/>
              <a:gd name="T52" fmla="*/ 258 w 1752"/>
              <a:gd name="T53" fmla="*/ 627 h 1212"/>
              <a:gd name="T54" fmla="*/ 416 w 1752"/>
              <a:gd name="T55" fmla="*/ 680 h 1212"/>
              <a:gd name="T56" fmla="*/ 555 w 1752"/>
              <a:gd name="T57" fmla="*/ 747 h 1212"/>
              <a:gd name="T58" fmla="*/ 452 w 1752"/>
              <a:gd name="T59" fmla="*/ 750 h 1212"/>
              <a:gd name="T60" fmla="*/ 554 w 1752"/>
              <a:gd name="T61" fmla="*/ 788 h 1212"/>
              <a:gd name="T62" fmla="*/ 854 w 1752"/>
              <a:gd name="T63" fmla="*/ 941 h 1212"/>
              <a:gd name="T64" fmla="*/ 885 w 1752"/>
              <a:gd name="T65" fmla="*/ 1086 h 1212"/>
              <a:gd name="T66" fmla="*/ 968 w 1752"/>
              <a:gd name="T67" fmla="*/ 1094 h 1212"/>
              <a:gd name="T68" fmla="*/ 1020 w 1752"/>
              <a:gd name="T69" fmla="*/ 1106 h 1212"/>
              <a:gd name="T70" fmla="*/ 1196 w 1752"/>
              <a:gd name="T71" fmla="*/ 1212 h 1212"/>
              <a:gd name="T72" fmla="*/ 1208 w 1752"/>
              <a:gd name="T73" fmla="*/ 1160 h 1212"/>
              <a:gd name="T74" fmla="*/ 1158 w 1752"/>
              <a:gd name="T75" fmla="*/ 1104 h 1212"/>
              <a:gd name="T76" fmla="*/ 1098 w 1752"/>
              <a:gd name="T77" fmla="*/ 1068 h 1212"/>
              <a:gd name="T78" fmla="*/ 995 w 1752"/>
              <a:gd name="T79" fmla="*/ 1034 h 1212"/>
              <a:gd name="T80" fmla="*/ 975 w 1752"/>
              <a:gd name="T81" fmla="*/ 962 h 1212"/>
              <a:gd name="T82" fmla="*/ 1043 w 1752"/>
              <a:gd name="T83" fmla="*/ 875 h 1212"/>
              <a:gd name="T84" fmla="*/ 1158 w 1752"/>
              <a:gd name="T85" fmla="*/ 920 h 1212"/>
              <a:gd name="T86" fmla="*/ 1287 w 1752"/>
              <a:gd name="T87" fmla="*/ 918 h 1212"/>
              <a:gd name="T88" fmla="*/ 1394 w 1752"/>
              <a:gd name="T89" fmla="*/ 968 h 1212"/>
              <a:gd name="T90" fmla="*/ 1407 w 1752"/>
              <a:gd name="T91" fmla="*/ 894 h 1212"/>
              <a:gd name="T92" fmla="*/ 1385 w 1752"/>
              <a:gd name="T93" fmla="*/ 807 h 1212"/>
              <a:gd name="T94" fmla="*/ 1316 w 1752"/>
              <a:gd name="T95" fmla="*/ 750 h 1212"/>
              <a:gd name="T96" fmla="*/ 1289 w 1752"/>
              <a:gd name="T97" fmla="*/ 659 h 1212"/>
              <a:gd name="T98" fmla="*/ 1323 w 1752"/>
              <a:gd name="T99" fmla="*/ 674 h 1212"/>
              <a:gd name="T100" fmla="*/ 1346 w 1752"/>
              <a:gd name="T101" fmla="*/ 699 h 1212"/>
              <a:gd name="T102" fmla="*/ 1422 w 1752"/>
              <a:gd name="T103" fmla="*/ 686 h 1212"/>
              <a:gd name="T104" fmla="*/ 1422 w 1752"/>
              <a:gd name="T105" fmla="*/ 711 h 1212"/>
              <a:gd name="T106" fmla="*/ 1586 w 1752"/>
              <a:gd name="T107" fmla="*/ 621 h 1212"/>
              <a:gd name="T108" fmla="*/ 1608 w 1752"/>
              <a:gd name="T109" fmla="*/ 624 h 1212"/>
              <a:gd name="T110" fmla="*/ 1644 w 1752"/>
              <a:gd name="T111" fmla="*/ 615 h 1212"/>
              <a:gd name="T112" fmla="*/ 1728 w 1752"/>
              <a:gd name="T113" fmla="*/ 581 h 1212"/>
              <a:gd name="T114" fmla="*/ 1751 w 1752"/>
              <a:gd name="T115" fmla="*/ 525 h 1212"/>
              <a:gd name="T116" fmla="*/ 1581 w 1752"/>
              <a:gd name="T117" fmla="*/ 384 h 12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752" h="1212">
                <a:moveTo>
                  <a:pt x="1479" y="327"/>
                </a:moveTo>
                <a:lnTo>
                  <a:pt x="1479" y="327"/>
                </a:lnTo>
                <a:lnTo>
                  <a:pt x="1509" y="326"/>
                </a:lnTo>
                <a:lnTo>
                  <a:pt x="1575" y="320"/>
                </a:lnTo>
                <a:lnTo>
                  <a:pt x="1611" y="314"/>
                </a:lnTo>
                <a:lnTo>
                  <a:pt x="1646" y="308"/>
                </a:lnTo>
                <a:lnTo>
                  <a:pt x="1659" y="305"/>
                </a:lnTo>
                <a:lnTo>
                  <a:pt x="1671" y="300"/>
                </a:lnTo>
                <a:lnTo>
                  <a:pt x="1680" y="296"/>
                </a:lnTo>
                <a:lnTo>
                  <a:pt x="1686" y="291"/>
                </a:lnTo>
                <a:lnTo>
                  <a:pt x="1686" y="291"/>
                </a:lnTo>
                <a:lnTo>
                  <a:pt x="1689" y="285"/>
                </a:lnTo>
                <a:lnTo>
                  <a:pt x="1691" y="278"/>
                </a:lnTo>
                <a:lnTo>
                  <a:pt x="1689" y="267"/>
                </a:lnTo>
                <a:lnTo>
                  <a:pt x="1688" y="257"/>
                </a:lnTo>
                <a:lnTo>
                  <a:pt x="1682" y="243"/>
                </a:lnTo>
                <a:lnTo>
                  <a:pt x="1676" y="230"/>
                </a:lnTo>
                <a:lnTo>
                  <a:pt x="1667" y="216"/>
                </a:lnTo>
                <a:lnTo>
                  <a:pt x="1656" y="200"/>
                </a:lnTo>
                <a:lnTo>
                  <a:pt x="1643" y="185"/>
                </a:lnTo>
                <a:lnTo>
                  <a:pt x="1626" y="168"/>
                </a:lnTo>
                <a:lnTo>
                  <a:pt x="1610" y="153"/>
                </a:lnTo>
                <a:lnTo>
                  <a:pt x="1589" y="137"/>
                </a:lnTo>
                <a:lnTo>
                  <a:pt x="1566" y="122"/>
                </a:lnTo>
                <a:lnTo>
                  <a:pt x="1541" y="107"/>
                </a:lnTo>
                <a:lnTo>
                  <a:pt x="1514" y="93"/>
                </a:lnTo>
                <a:lnTo>
                  <a:pt x="1484" y="80"/>
                </a:lnTo>
                <a:lnTo>
                  <a:pt x="1484" y="80"/>
                </a:lnTo>
                <a:lnTo>
                  <a:pt x="1424" y="59"/>
                </a:lnTo>
                <a:lnTo>
                  <a:pt x="1370" y="41"/>
                </a:lnTo>
                <a:lnTo>
                  <a:pt x="1320" y="30"/>
                </a:lnTo>
                <a:lnTo>
                  <a:pt x="1275" y="21"/>
                </a:lnTo>
                <a:lnTo>
                  <a:pt x="1236" y="17"/>
                </a:lnTo>
                <a:lnTo>
                  <a:pt x="1200" y="15"/>
                </a:lnTo>
                <a:lnTo>
                  <a:pt x="1169" y="15"/>
                </a:lnTo>
                <a:lnTo>
                  <a:pt x="1140" y="18"/>
                </a:lnTo>
                <a:lnTo>
                  <a:pt x="1140" y="18"/>
                </a:lnTo>
                <a:lnTo>
                  <a:pt x="1122" y="18"/>
                </a:lnTo>
                <a:lnTo>
                  <a:pt x="1097" y="18"/>
                </a:lnTo>
                <a:lnTo>
                  <a:pt x="1031" y="15"/>
                </a:lnTo>
                <a:lnTo>
                  <a:pt x="861" y="6"/>
                </a:lnTo>
                <a:lnTo>
                  <a:pt x="779" y="2"/>
                </a:lnTo>
                <a:lnTo>
                  <a:pt x="710" y="0"/>
                </a:lnTo>
                <a:lnTo>
                  <a:pt x="683" y="0"/>
                </a:lnTo>
                <a:lnTo>
                  <a:pt x="663" y="2"/>
                </a:lnTo>
                <a:lnTo>
                  <a:pt x="651" y="3"/>
                </a:lnTo>
                <a:lnTo>
                  <a:pt x="648" y="6"/>
                </a:lnTo>
                <a:lnTo>
                  <a:pt x="648" y="8"/>
                </a:lnTo>
                <a:lnTo>
                  <a:pt x="648" y="8"/>
                </a:lnTo>
                <a:lnTo>
                  <a:pt x="653" y="12"/>
                </a:lnTo>
                <a:lnTo>
                  <a:pt x="657" y="15"/>
                </a:lnTo>
                <a:lnTo>
                  <a:pt x="668" y="24"/>
                </a:lnTo>
                <a:lnTo>
                  <a:pt x="680" y="32"/>
                </a:lnTo>
                <a:lnTo>
                  <a:pt x="690" y="39"/>
                </a:lnTo>
                <a:lnTo>
                  <a:pt x="693" y="42"/>
                </a:lnTo>
                <a:lnTo>
                  <a:pt x="696" y="45"/>
                </a:lnTo>
                <a:lnTo>
                  <a:pt x="698" y="50"/>
                </a:lnTo>
                <a:lnTo>
                  <a:pt x="696" y="53"/>
                </a:lnTo>
                <a:lnTo>
                  <a:pt x="693" y="56"/>
                </a:lnTo>
                <a:lnTo>
                  <a:pt x="687" y="59"/>
                </a:lnTo>
                <a:lnTo>
                  <a:pt x="678" y="63"/>
                </a:lnTo>
                <a:lnTo>
                  <a:pt x="668" y="66"/>
                </a:lnTo>
                <a:lnTo>
                  <a:pt x="668" y="66"/>
                </a:lnTo>
                <a:lnTo>
                  <a:pt x="638" y="74"/>
                </a:lnTo>
                <a:lnTo>
                  <a:pt x="603" y="84"/>
                </a:lnTo>
                <a:lnTo>
                  <a:pt x="567" y="96"/>
                </a:lnTo>
                <a:lnTo>
                  <a:pt x="534" y="108"/>
                </a:lnTo>
                <a:lnTo>
                  <a:pt x="506" y="120"/>
                </a:lnTo>
                <a:lnTo>
                  <a:pt x="485" y="129"/>
                </a:lnTo>
                <a:lnTo>
                  <a:pt x="479" y="134"/>
                </a:lnTo>
                <a:lnTo>
                  <a:pt x="476" y="138"/>
                </a:lnTo>
                <a:lnTo>
                  <a:pt x="476" y="140"/>
                </a:lnTo>
                <a:lnTo>
                  <a:pt x="477" y="141"/>
                </a:lnTo>
                <a:lnTo>
                  <a:pt x="482" y="143"/>
                </a:lnTo>
                <a:lnTo>
                  <a:pt x="482" y="143"/>
                </a:lnTo>
                <a:lnTo>
                  <a:pt x="489" y="143"/>
                </a:lnTo>
                <a:lnTo>
                  <a:pt x="498" y="143"/>
                </a:lnTo>
                <a:lnTo>
                  <a:pt x="521" y="140"/>
                </a:lnTo>
                <a:lnTo>
                  <a:pt x="566" y="134"/>
                </a:lnTo>
                <a:lnTo>
                  <a:pt x="581" y="132"/>
                </a:lnTo>
                <a:lnTo>
                  <a:pt x="585" y="134"/>
                </a:lnTo>
                <a:lnTo>
                  <a:pt x="587" y="137"/>
                </a:lnTo>
                <a:lnTo>
                  <a:pt x="584" y="141"/>
                </a:lnTo>
                <a:lnTo>
                  <a:pt x="578" y="147"/>
                </a:lnTo>
                <a:lnTo>
                  <a:pt x="569" y="155"/>
                </a:lnTo>
                <a:lnTo>
                  <a:pt x="554" y="165"/>
                </a:lnTo>
                <a:lnTo>
                  <a:pt x="554" y="165"/>
                </a:lnTo>
                <a:lnTo>
                  <a:pt x="521" y="186"/>
                </a:lnTo>
                <a:lnTo>
                  <a:pt x="491" y="204"/>
                </a:lnTo>
                <a:lnTo>
                  <a:pt x="465" y="218"/>
                </a:lnTo>
                <a:lnTo>
                  <a:pt x="441" y="228"/>
                </a:lnTo>
                <a:lnTo>
                  <a:pt x="410" y="242"/>
                </a:lnTo>
                <a:lnTo>
                  <a:pt x="401" y="246"/>
                </a:lnTo>
                <a:lnTo>
                  <a:pt x="396" y="251"/>
                </a:lnTo>
                <a:lnTo>
                  <a:pt x="396" y="251"/>
                </a:lnTo>
                <a:lnTo>
                  <a:pt x="398" y="252"/>
                </a:lnTo>
                <a:lnTo>
                  <a:pt x="404" y="255"/>
                </a:lnTo>
                <a:lnTo>
                  <a:pt x="423" y="261"/>
                </a:lnTo>
                <a:lnTo>
                  <a:pt x="486" y="276"/>
                </a:lnTo>
                <a:lnTo>
                  <a:pt x="576" y="296"/>
                </a:lnTo>
                <a:lnTo>
                  <a:pt x="576" y="296"/>
                </a:lnTo>
                <a:lnTo>
                  <a:pt x="546" y="306"/>
                </a:lnTo>
                <a:lnTo>
                  <a:pt x="482" y="329"/>
                </a:lnTo>
                <a:lnTo>
                  <a:pt x="452" y="342"/>
                </a:lnTo>
                <a:lnTo>
                  <a:pt x="429" y="353"/>
                </a:lnTo>
                <a:lnTo>
                  <a:pt x="422" y="357"/>
                </a:lnTo>
                <a:lnTo>
                  <a:pt x="420" y="362"/>
                </a:lnTo>
                <a:lnTo>
                  <a:pt x="420" y="363"/>
                </a:lnTo>
                <a:lnTo>
                  <a:pt x="422" y="365"/>
                </a:lnTo>
                <a:lnTo>
                  <a:pt x="429" y="366"/>
                </a:lnTo>
                <a:lnTo>
                  <a:pt x="429" y="366"/>
                </a:lnTo>
                <a:lnTo>
                  <a:pt x="453" y="368"/>
                </a:lnTo>
                <a:lnTo>
                  <a:pt x="483" y="369"/>
                </a:lnTo>
                <a:lnTo>
                  <a:pt x="546" y="369"/>
                </a:lnTo>
                <a:lnTo>
                  <a:pt x="623" y="369"/>
                </a:lnTo>
                <a:lnTo>
                  <a:pt x="623" y="369"/>
                </a:lnTo>
                <a:lnTo>
                  <a:pt x="716" y="419"/>
                </a:lnTo>
                <a:lnTo>
                  <a:pt x="749" y="437"/>
                </a:lnTo>
                <a:lnTo>
                  <a:pt x="776" y="452"/>
                </a:lnTo>
                <a:lnTo>
                  <a:pt x="792" y="464"/>
                </a:lnTo>
                <a:lnTo>
                  <a:pt x="795" y="467"/>
                </a:lnTo>
                <a:lnTo>
                  <a:pt x="795" y="468"/>
                </a:lnTo>
                <a:lnTo>
                  <a:pt x="794" y="468"/>
                </a:lnTo>
                <a:lnTo>
                  <a:pt x="794" y="468"/>
                </a:lnTo>
                <a:lnTo>
                  <a:pt x="756" y="471"/>
                </a:lnTo>
                <a:lnTo>
                  <a:pt x="695" y="479"/>
                </a:lnTo>
                <a:lnTo>
                  <a:pt x="609" y="491"/>
                </a:lnTo>
                <a:lnTo>
                  <a:pt x="609" y="491"/>
                </a:lnTo>
                <a:lnTo>
                  <a:pt x="524" y="446"/>
                </a:lnTo>
                <a:lnTo>
                  <a:pt x="332" y="347"/>
                </a:lnTo>
                <a:lnTo>
                  <a:pt x="228" y="294"/>
                </a:lnTo>
                <a:lnTo>
                  <a:pt x="134" y="249"/>
                </a:lnTo>
                <a:lnTo>
                  <a:pt x="62" y="216"/>
                </a:lnTo>
                <a:lnTo>
                  <a:pt x="39" y="207"/>
                </a:lnTo>
                <a:lnTo>
                  <a:pt x="26" y="204"/>
                </a:lnTo>
                <a:lnTo>
                  <a:pt x="26" y="204"/>
                </a:lnTo>
                <a:lnTo>
                  <a:pt x="18" y="206"/>
                </a:lnTo>
                <a:lnTo>
                  <a:pt x="14" y="207"/>
                </a:lnTo>
                <a:lnTo>
                  <a:pt x="9" y="209"/>
                </a:lnTo>
                <a:lnTo>
                  <a:pt x="5" y="213"/>
                </a:lnTo>
                <a:lnTo>
                  <a:pt x="3" y="216"/>
                </a:lnTo>
                <a:lnTo>
                  <a:pt x="2" y="221"/>
                </a:lnTo>
                <a:lnTo>
                  <a:pt x="0" y="231"/>
                </a:lnTo>
                <a:lnTo>
                  <a:pt x="3" y="243"/>
                </a:lnTo>
                <a:lnTo>
                  <a:pt x="8" y="255"/>
                </a:lnTo>
                <a:lnTo>
                  <a:pt x="15" y="266"/>
                </a:lnTo>
                <a:lnTo>
                  <a:pt x="23" y="275"/>
                </a:lnTo>
                <a:lnTo>
                  <a:pt x="23" y="275"/>
                </a:lnTo>
                <a:lnTo>
                  <a:pt x="42" y="291"/>
                </a:lnTo>
                <a:lnTo>
                  <a:pt x="57" y="305"/>
                </a:lnTo>
                <a:lnTo>
                  <a:pt x="63" y="311"/>
                </a:lnTo>
                <a:lnTo>
                  <a:pt x="66" y="315"/>
                </a:lnTo>
                <a:lnTo>
                  <a:pt x="66" y="318"/>
                </a:lnTo>
                <a:lnTo>
                  <a:pt x="63" y="318"/>
                </a:lnTo>
                <a:lnTo>
                  <a:pt x="63" y="318"/>
                </a:lnTo>
                <a:lnTo>
                  <a:pt x="59" y="320"/>
                </a:lnTo>
                <a:lnTo>
                  <a:pt x="57" y="324"/>
                </a:lnTo>
                <a:lnTo>
                  <a:pt x="56" y="330"/>
                </a:lnTo>
                <a:lnTo>
                  <a:pt x="57" y="338"/>
                </a:lnTo>
                <a:lnTo>
                  <a:pt x="62" y="345"/>
                </a:lnTo>
                <a:lnTo>
                  <a:pt x="69" y="353"/>
                </a:lnTo>
                <a:lnTo>
                  <a:pt x="78" y="360"/>
                </a:lnTo>
                <a:lnTo>
                  <a:pt x="92" y="366"/>
                </a:lnTo>
                <a:lnTo>
                  <a:pt x="92" y="366"/>
                </a:lnTo>
                <a:lnTo>
                  <a:pt x="110" y="375"/>
                </a:lnTo>
                <a:lnTo>
                  <a:pt x="134" y="387"/>
                </a:lnTo>
                <a:lnTo>
                  <a:pt x="188" y="416"/>
                </a:lnTo>
                <a:lnTo>
                  <a:pt x="234" y="444"/>
                </a:lnTo>
                <a:lnTo>
                  <a:pt x="248" y="452"/>
                </a:lnTo>
                <a:lnTo>
                  <a:pt x="251" y="456"/>
                </a:lnTo>
                <a:lnTo>
                  <a:pt x="251" y="456"/>
                </a:lnTo>
                <a:lnTo>
                  <a:pt x="209" y="444"/>
                </a:lnTo>
                <a:lnTo>
                  <a:pt x="125" y="420"/>
                </a:lnTo>
                <a:lnTo>
                  <a:pt x="84" y="411"/>
                </a:lnTo>
                <a:lnTo>
                  <a:pt x="54" y="405"/>
                </a:lnTo>
                <a:lnTo>
                  <a:pt x="45" y="405"/>
                </a:lnTo>
                <a:lnTo>
                  <a:pt x="42" y="405"/>
                </a:lnTo>
                <a:lnTo>
                  <a:pt x="41" y="407"/>
                </a:lnTo>
                <a:lnTo>
                  <a:pt x="41" y="408"/>
                </a:lnTo>
                <a:lnTo>
                  <a:pt x="42" y="410"/>
                </a:lnTo>
                <a:lnTo>
                  <a:pt x="50" y="416"/>
                </a:lnTo>
                <a:lnTo>
                  <a:pt x="50" y="416"/>
                </a:lnTo>
                <a:lnTo>
                  <a:pt x="77" y="432"/>
                </a:lnTo>
                <a:lnTo>
                  <a:pt x="110" y="449"/>
                </a:lnTo>
                <a:lnTo>
                  <a:pt x="179" y="483"/>
                </a:lnTo>
                <a:lnTo>
                  <a:pt x="257" y="519"/>
                </a:lnTo>
                <a:lnTo>
                  <a:pt x="257" y="519"/>
                </a:lnTo>
                <a:lnTo>
                  <a:pt x="222" y="515"/>
                </a:lnTo>
                <a:lnTo>
                  <a:pt x="153" y="506"/>
                </a:lnTo>
                <a:lnTo>
                  <a:pt x="120" y="501"/>
                </a:lnTo>
                <a:lnTo>
                  <a:pt x="95" y="500"/>
                </a:lnTo>
                <a:lnTo>
                  <a:pt x="86" y="500"/>
                </a:lnTo>
                <a:lnTo>
                  <a:pt x="81" y="501"/>
                </a:lnTo>
                <a:lnTo>
                  <a:pt x="81" y="501"/>
                </a:lnTo>
                <a:lnTo>
                  <a:pt x="83" y="503"/>
                </a:lnTo>
                <a:lnTo>
                  <a:pt x="87" y="506"/>
                </a:lnTo>
                <a:lnTo>
                  <a:pt x="87" y="506"/>
                </a:lnTo>
                <a:lnTo>
                  <a:pt x="146" y="527"/>
                </a:lnTo>
                <a:lnTo>
                  <a:pt x="227" y="555"/>
                </a:lnTo>
                <a:lnTo>
                  <a:pt x="299" y="581"/>
                </a:lnTo>
                <a:lnTo>
                  <a:pt x="320" y="590"/>
                </a:lnTo>
                <a:lnTo>
                  <a:pt x="326" y="593"/>
                </a:lnTo>
                <a:lnTo>
                  <a:pt x="326" y="593"/>
                </a:lnTo>
                <a:lnTo>
                  <a:pt x="275" y="588"/>
                </a:lnTo>
                <a:lnTo>
                  <a:pt x="174" y="579"/>
                </a:lnTo>
                <a:lnTo>
                  <a:pt x="126" y="575"/>
                </a:lnTo>
                <a:lnTo>
                  <a:pt x="89" y="575"/>
                </a:lnTo>
                <a:lnTo>
                  <a:pt x="77" y="575"/>
                </a:lnTo>
                <a:lnTo>
                  <a:pt x="72" y="576"/>
                </a:lnTo>
                <a:lnTo>
                  <a:pt x="71" y="578"/>
                </a:lnTo>
                <a:lnTo>
                  <a:pt x="72" y="579"/>
                </a:lnTo>
                <a:lnTo>
                  <a:pt x="81" y="582"/>
                </a:lnTo>
                <a:lnTo>
                  <a:pt x="81" y="582"/>
                </a:lnTo>
                <a:lnTo>
                  <a:pt x="114" y="591"/>
                </a:lnTo>
                <a:lnTo>
                  <a:pt x="158" y="603"/>
                </a:lnTo>
                <a:lnTo>
                  <a:pt x="258" y="627"/>
                </a:lnTo>
                <a:lnTo>
                  <a:pt x="351" y="651"/>
                </a:lnTo>
                <a:lnTo>
                  <a:pt x="386" y="660"/>
                </a:lnTo>
                <a:lnTo>
                  <a:pt x="398" y="665"/>
                </a:lnTo>
                <a:lnTo>
                  <a:pt x="407" y="669"/>
                </a:lnTo>
                <a:lnTo>
                  <a:pt x="407" y="669"/>
                </a:lnTo>
                <a:lnTo>
                  <a:pt x="413" y="672"/>
                </a:lnTo>
                <a:lnTo>
                  <a:pt x="414" y="677"/>
                </a:lnTo>
                <a:lnTo>
                  <a:pt x="416" y="680"/>
                </a:lnTo>
                <a:lnTo>
                  <a:pt x="414" y="683"/>
                </a:lnTo>
                <a:lnTo>
                  <a:pt x="411" y="687"/>
                </a:lnTo>
                <a:lnTo>
                  <a:pt x="407" y="690"/>
                </a:lnTo>
                <a:lnTo>
                  <a:pt x="395" y="696"/>
                </a:lnTo>
                <a:lnTo>
                  <a:pt x="383" y="701"/>
                </a:lnTo>
                <a:lnTo>
                  <a:pt x="369" y="705"/>
                </a:lnTo>
                <a:lnTo>
                  <a:pt x="357" y="708"/>
                </a:lnTo>
                <a:lnTo>
                  <a:pt x="555" y="747"/>
                </a:lnTo>
                <a:lnTo>
                  <a:pt x="555" y="747"/>
                </a:lnTo>
                <a:lnTo>
                  <a:pt x="533" y="746"/>
                </a:lnTo>
                <a:lnTo>
                  <a:pt x="486" y="744"/>
                </a:lnTo>
                <a:lnTo>
                  <a:pt x="465" y="744"/>
                </a:lnTo>
                <a:lnTo>
                  <a:pt x="458" y="746"/>
                </a:lnTo>
                <a:lnTo>
                  <a:pt x="452" y="747"/>
                </a:lnTo>
                <a:lnTo>
                  <a:pt x="450" y="749"/>
                </a:lnTo>
                <a:lnTo>
                  <a:pt x="452" y="750"/>
                </a:lnTo>
                <a:lnTo>
                  <a:pt x="456" y="755"/>
                </a:lnTo>
                <a:lnTo>
                  <a:pt x="467" y="758"/>
                </a:lnTo>
                <a:lnTo>
                  <a:pt x="467" y="758"/>
                </a:lnTo>
                <a:lnTo>
                  <a:pt x="510" y="771"/>
                </a:lnTo>
                <a:lnTo>
                  <a:pt x="539" y="780"/>
                </a:lnTo>
                <a:lnTo>
                  <a:pt x="552" y="785"/>
                </a:lnTo>
                <a:lnTo>
                  <a:pt x="555" y="786"/>
                </a:lnTo>
                <a:lnTo>
                  <a:pt x="554" y="788"/>
                </a:lnTo>
                <a:lnTo>
                  <a:pt x="554" y="788"/>
                </a:lnTo>
                <a:lnTo>
                  <a:pt x="510" y="815"/>
                </a:lnTo>
                <a:lnTo>
                  <a:pt x="651" y="854"/>
                </a:lnTo>
                <a:lnTo>
                  <a:pt x="651" y="854"/>
                </a:lnTo>
                <a:lnTo>
                  <a:pt x="722" y="884"/>
                </a:lnTo>
                <a:lnTo>
                  <a:pt x="815" y="924"/>
                </a:lnTo>
                <a:lnTo>
                  <a:pt x="815" y="924"/>
                </a:lnTo>
                <a:lnTo>
                  <a:pt x="854" y="941"/>
                </a:lnTo>
                <a:lnTo>
                  <a:pt x="870" y="947"/>
                </a:lnTo>
                <a:lnTo>
                  <a:pt x="944" y="1067"/>
                </a:lnTo>
                <a:lnTo>
                  <a:pt x="944" y="1067"/>
                </a:lnTo>
                <a:lnTo>
                  <a:pt x="915" y="1074"/>
                </a:lnTo>
                <a:lnTo>
                  <a:pt x="894" y="1080"/>
                </a:lnTo>
                <a:lnTo>
                  <a:pt x="888" y="1083"/>
                </a:lnTo>
                <a:lnTo>
                  <a:pt x="885" y="1086"/>
                </a:lnTo>
                <a:lnTo>
                  <a:pt x="885" y="1086"/>
                </a:lnTo>
                <a:lnTo>
                  <a:pt x="882" y="1100"/>
                </a:lnTo>
                <a:lnTo>
                  <a:pt x="879" y="1110"/>
                </a:lnTo>
                <a:lnTo>
                  <a:pt x="914" y="1098"/>
                </a:lnTo>
                <a:lnTo>
                  <a:pt x="914" y="1098"/>
                </a:lnTo>
                <a:lnTo>
                  <a:pt x="938" y="1095"/>
                </a:lnTo>
                <a:lnTo>
                  <a:pt x="956" y="1094"/>
                </a:lnTo>
                <a:lnTo>
                  <a:pt x="968" y="1094"/>
                </a:lnTo>
                <a:lnTo>
                  <a:pt x="968" y="1094"/>
                </a:lnTo>
                <a:lnTo>
                  <a:pt x="972" y="1097"/>
                </a:lnTo>
                <a:lnTo>
                  <a:pt x="977" y="1101"/>
                </a:lnTo>
                <a:lnTo>
                  <a:pt x="990" y="1116"/>
                </a:lnTo>
                <a:lnTo>
                  <a:pt x="1005" y="1137"/>
                </a:lnTo>
                <a:lnTo>
                  <a:pt x="1011" y="1164"/>
                </a:lnTo>
                <a:lnTo>
                  <a:pt x="1020" y="1140"/>
                </a:lnTo>
                <a:lnTo>
                  <a:pt x="1020" y="1106"/>
                </a:lnTo>
                <a:lnTo>
                  <a:pt x="1020" y="1106"/>
                </a:lnTo>
                <a:lnTo>
                  <a:pt x="1082" y="1124"/>
                </a:lnTo>
                <a:lnTo>
                  <a:pt x="1125" y="1136"/>
                </a:lnTo>
                <a:lnTo>
                  <a:pt x="1149" y="1143"/>
                </a:lnTo>
                <a:lnTo>
                  <a:pt x="1149" y="1143"/>
                </a:lnTo>
                <a:lnTo>
                  <a:pt x="1158" y="1152"/>
                </a:lnTo>
                <a:lnTo>
                  <a:pt x="1172" y="1169"/>
                </a:lnTo>
                <a:lnTo>
                  <a:pt x="1191" y="1190"/>
                </a:lnTo>
                <a:lnTo>
                  <a:pt x="1196" y="1212"/>
                </a:lnTo>
                <a:lnTo>
                  <a:pt x="1196" y="1212"/>
                </a:lnTo>
                <a:lnTo>
                  <a:pt x="1197" y="1209"/>
                </a:lnTo>
                <a:lnTo>
                  <a:pt x="1202" y="1202"/>
                </a:lnTo>
                <a:lnTo>
                  <a:pt x="1206" y="1190"/>
                </a:lnTo>
                <a:lnTo>
                  <a:pt x="1208" y="1181"/>
                </a:lnTo>
                <a:lnTo>
                  <a:pt x="1208" y="1170"/>
                </a:lnTo>
                <a:lnTo>
                  <a:pt x="1208" y="1170"/>
                </a:lnTo>
                <a:lnTo>
                  <a:pt x="1208" y="1160"/>
                </a:lnTo>
                <a:lnTo>
                  <a:pt x="1205" y="1152"/>
                </a:lnTo>
                <a:lnTo>
                  <a:pt x="1202" y="1145"/>
                </a:lnTo>
                <a:lnTo>
                  <a:pt x="1199" y="1139"/>
                </a:lnTo>
                <a:lnTo>
                  <a:pt x="1193" y="1130"/>
                </a:lnTo>
                <a:lnTo>
                  <a:pt x="1190" y="1127"/>
                </a:lnTo>
                <a:lnTo>
                  <a:pt x="1190" y="1127"/>
                </a:lnTo>
                <a:lnTo>
                  <a:pt x="1158" y="1104"/>
                </a:lnTo>
                <a:lnTo>
                  <a:pt x="1158" y="1104"/>
                </a:lnTo>
                <a:lnTo>
                  <a:pt x="1154" y="1101"/>
                </a:lnTo>
                <a:lnTo>
                  <a:pt x="1146" y="1098"/>
                </a:lnTo>
                <a:lnTo>
                  <a:pt x="1130" y="1094"/>
                </a:lnTo>
                <a:lnTo>
                  <a:pt x="1109" y="1089"/>
                </a:lnTo>
                <a:lnTo>
                  <a:pt x="1109" y="1089"/>
                </a:lnTo>
                <a:lnTo>
                  <a:pt x="1101" y="1070"/>
                </a:lnTo>
                <a:lnTo>
                  <a:pt x="1101" y="1070"/>
                </a:lnTo>
                <a:lnTo>
                  <a:pt x="1098" y="1068"/>
                </a:lnTo>
                <a:lnTo>
                  <a:pt x="1092" y="1067"/>
                </a:lnTo>
                <a:lnTo>
                  <a:pt x="1076" y="1067"/>
                </a:lnTo>
                <a:lnTo>
                  <a:pt x="1059" y="1067"/>
                </a:lnTo>
                <a:lnTo>
                  <a:pt x="1049" y="1065"/>
                </a:lnTo>
                <a:lnTo>
                  <a:pt x="1049" y="1065"/>
                </a:lnTo>
                <a:lnTo>
                  <a:pt x="1002" y="1044"/>
                </a:lnTo>
                <a:lnTo>
                  <a:pt x="1002" y="1044"/>
                </a:lnTo>
                <a:lnTo>
                  <a:pt x="995" y="1034"/>
                </a:lnTo>
                <a:lnTo>
                  <a:pt x="987" y="1025"/>
                </a:lnTo>
                <a:lnTo>
                  <a:pt x="980" y="1013"/>
                </a:lnTo>
                <a:lnTo>
                  <a:pt x="980" y="1013"/>
                </a:lnTo>
                <a:lnTo>
                  <a:pt x="974" y="995"/>
                </a:lnTo>
                <a:lnTo>
                  <a:pt x="972" y="989"/>
                </a:lnTo>
                <a:lnTo>
                  <a:pt x="972" y="989"/>
                </a:lnTo>
                <a:lnTo>
                  <a:pt x="972" y="981"/>
                </a:lnTo>
                <a:lnTo>
                  <a:pt x="975" y="962"/>
                </a:lnTo>
                <a:lnTo>
                  <a:pt x="981" y="939"/>
                </a:lnTo>
                <a:lnTo>
                  <a:pt x="984" y="930"/>
                </a:lnTo>
                <a:lnTo>
                  <a:pt x="989" y="923"/>
                </a:lnTo>
                <a:lnTo>
                  <a:pt x="989" y="923"/>
                </a:lnTo>
                <a:lnTo>
                  <a:pt x="1002" y="908"/>
                </a:lnTo>
                <a:lnTo>
                  <a:pt x="1020" y="891"/>
                </a:lnTo>
                <a:lnTo>
                  <a:pt x="1043" y="875"/>
                </a:lnTo>
                <a:lnTo>
                  <a:pt x="1043" y="875"/>
                </a:lnTo>
                <a:lnTo>
                  <a:pt x="1053" y="878"/>
                </a:lnTo>
                <a:lnTo>
                  <a:pt x="1082" y="885"/>
                </a:lnTo>
                <a:lnTo>
                  <a:pt x="1098" y="891"/>
                </a:lnTo>
                <a:lnTo>
                  <a:pt x="1116" y="899"/>
                </a:lnTo>
                <a:lnTo>
                  <a:pt x="1134" y="906"/>
                </a:lnTo>
                <a:lnTo>
                  <a:pt x="1151" y="917"/>
                </a:lnTo>
                <a:lnTo>
                  <a:pt x="1151" y="917"/>
                </a:lnTo>
                <a:lnTo>
                  <a:pt x="1158" y="920"/>
                </a:lnTo>
                <a:lnTo>
                  <a:pt x="1167" y="924"/>
                </a:lnTo>
                <a:lnTo>
                  <a:pt x="1178" y="926"/>
                </a:lnTo>
                <a:lnTo>
                  <a:pt x="1188" y="927"/>
                </a:lnTo>
                <a:lnTo>
                  <a:pt x="1209" y="929"/>
                </a:lnTo>
                <a:lnTo>
                  <a:pt x="1232" y="927"/>
                </a:lnTo>
                <a:lnTo>
                  <a:pt x="1251" y="924"/>
                </a:lnTo>
                <a:lnTo>
                  <a:pt x="1268" y="921"/>
                </a:lnTo>
                <a:lnTo>
                  <a:pt x="1287" y="918"/>
                </a:lnTo>
                <a:lnTo>
                  <a:pt x="1287" y="918"/>
                </a:lnTo>
                <a:lnTo>
                  <a:pt x="1302" y="921"/>
                </a:lnTo>
                <a:lnTo>
                  <a:pt x="1329" y="927"/>
                </a:lnTo>
                <a:lnTo>
                  <a:pt x="1365" y="936"/>
                </a:lnTo>
                <a:lnTo>
                  <a:pt x="1379" y="978"/>
                </a:lnTo>
                <a:lnTo>
                  <a:pt x="1379" y="978"/>
                </a:lnTo>
                <a:lnTo>
                  <a:pt x="1383" y="975"/>
                </a:lnTo>
                <a:lnTo>
                  <a:pt x="1394" y="968"/>
                </a:lnTo>
                <a:lnTo>
                  <a:pt x="1400" y="963"/>
                </a:lnTo>
                <a:lnTo>
                  <a:pt x="1404" y="957"/>
                </a:lnTo>
                <a:lnTo>
                  <a:pt x="1407" y="950"/>
                </a:lnTo>
                <a:lnTo>
                  <a:pt x="1409" y="941"/>
                </a:lnTo>
                <a:lnTo>
                  <a:pt x="1409" y="941"/>
                </a:lnTo>
                <a:lnTo>
                  <a:pt x="1409" y="908"/>
                </a:lnTo>
                <a:lnTo>
                  <a:pt x="1407" y="894"/>
                </a:lnTo>
                <a:lnTo>
                  <a:pt x="1407" y="894"/>
                </a:lnTo>
                <a:lnTo>
                  <a:pt x="1406" y="882"/>
                </a:lnTo>
                <a:lnTo>
                  <a:pt x="1404" y="870"/>
                </a:lnTo>
                <a:lnTo>
                  <a:pt x="1401" y="858"/>
                </a:lnTo>
                <a:lnTo>
                  <a:pt x="1401" y="858"/>
                </a:lnTo>
                <a:lnTo>
                  <a:pt x="1397" y="845"/>
                </a:lnTo>
                <a:lnTo>
                  <a:pt x="1394" y="830"/>
                </a:lnTo>
                <a:lnTo>
                  <a:pt x="1389" y="815"/>
                </a:lnTo>
                <a:lnTo>
                  <a:pt x="1385" y="807"/>
                </a:lnTo>
                <a:lnTo>
                  <a:pt x="1380" y="800"/>
                </a:lnTo>
                <a:lnTo>
                  <a:pt x="1380" y="800"/>
                </a:lnTo>
                <a:lnTo>
                  <a:pt x="1373" y="792"/>
                </a:lnTo>
                <a:lnTo>
                  <a:pt x="1365" y="785"/>
                </a:lnTo>
                <a:lnTo>
                  <a:pt x="1344" y="770"/>
                </a:lnTo>
                <a:lnTo>
                  <a:pt x="1320" y="753"/>
                </a:lnTo>
                <a:lnTo>
                  <a:pt x="1320" y="753"/>
                </a:lnTo>
                <a:lnTo>
                  <a:pt x="1316" y="750"/>
                </a:lnTo>
                <a:lnTo>
                  <a:pt x="1305" y="738"/>
                </a:lnTo>
                <a:lnTo>
                  <a:pt x="1299" y="729"/>
                </a:lnTo>
                <a:lnTo>
                  <a:pt x="1295" y="719"/>
                </a:lnTo>
                <a:lnTo>
                  <a:pt x="1290" y="707"/>
                </a:lnTo>
                <a:lnTo>
                  <a:pt x="1287" y="692"/>
                </a:lnTo>
                <a:lnTo>
                  <a:pt x="1287" y="692"/>
                </a:lnTo>
                <a:lnTo>
                  <a:pt x="1287" y="675"/>
                </a:lnTo>
                <a:lnTo>
                  <a:pt x="1289" y="659"/>
                </a:lnTo>
                <a:lnTo>
                  <a:pt x="1292" y="641"/>
                </a:lnTo>
                <a:lnTo>
                  <a:pt x="1296" y="626"/>
                </a:lnTo>
                <a:lnTo>
                  <a:pt x="1305" y="600"/>
                </a:lnTo>
                <a:lnTo>
                  <a:pt x="1310" y="590"/>
                </a:lnTo>
                <a:lnTo>
                  <a:pt x="1331" y="647"/>
                </a:lnTo>
                <a:lnTo>
                  <a:pt x="1331" y="647"/>
                </a:lnTo>
                <a:lnTo>
                  <a:pt x="1328" y="654"/>
                </a:lnTo>
                <a:lnTo>
                  <a:pt x="1323" y="674"/>
                </a:lnTo>
                <a:lnTo>
                  <a:pt x="1322" y="683"/>
                </a:lnTo>
                <a:lnTo>
                  <a:pt x="1323" y="692"/>
                </a:lnTo>
                <a:lnTo>
                  <a:pt x="1325" y="695"/>
                </a:lnTo>
                <a:lnTo>
                  <a:pt x="1328" y="698"/>
                </a:lnTo>
                <a:lnTo>
                  <a:pt x="1331" y="699"/>
                </a:lnTo>
                <a:lnTo>
                  <a:pt x="1334" y="699"/>
                </a:lnTo>
                <a:lnTo>
                  <a:pt x="1334" y="699"/>
                </a:lnTo>
                <a:lnTo>
                  <a:pt x="1346" y="699"/>
                </a:lnTo>
                <a:lnTo>
                  <a:pt x="1359" y="696"/>
                </a:lnTo>
                <a:lnTo>
                  <a:pt x="1389" y="687"/>
                </a:lnTo>
                <a:lnTo>
                  <a:pt x="1415" y="681"/>
                </a:lnTo>
                <a:lnTo>
                  <a:pt x="1424" y="680"/>
                </a:lnTo>
                <a:lnTo>
                  <a:pt x="1425" y="680"/>
                </a:lnTo>
                <a:lnTo>
                  <a:pt x="1427" y="681"/>
                </a:lnTo>
                <a:lnTo>
                  <a:pt x="1427" y="681"/>
                </a:lnTo>
                <a:lnTo>
                  <a:pt x="1422" y="686"/>
                </a:lnTo>
                <a:lnTo>
                  <a:pt x="1415" y="692"/>
                </a:lnTo>
                <a:lnTo>
                  <a:pt x="1398" y="707"/>
                </a:lnTo>
                <a:lnTo>
                  <a:pt x="1392" y="713"/>
                </a:lnTo>
                <a:lnTo>
                  <a:pt x="1392" y="714"/>
                </a:lnTo>
                <a:lnTo>
                  <a:pt x="1392" y="716"/>
                </a:lnTo>
                <a:lnTo>
                  <a:pt x="1397" y="717"/>
                </a:lnTo>
                <a:lnTo>
                  <a:pt x="1401" y="716"/>
                </a:lnTo>
                <a:lnTo>
                  <a:pt x="1422" y="711"/>
                </a:lnTo>
                <a:lnTo>
                  <a:pt x="1422" y="711"/>
                </a:lnTo>
                <a:lnTo>
                  <a:pt x="1436" y="707"/>
                </a:lnTo>
                <a:lnTo>
                  <a:pt x="1449" y="699"/>
                </a:lnTo>
                <a:lnTo>
                  <a:pt x="1479" y="684"/>
                </a:lnTo>
                <a:lnTo>
                  <a:pt x="1511" y="666"/>
                </a:lnTo>
                <a:lnTo>
                  <a:pt x="1539" y="648"/>
                </a:lnTo>
                <a:lnTo>
                  <a:pt x="1565" y="633"/>
                </a:lnTo>
                <a:lnTo>
                  <a:pt x="1586" y="621"/>
                </a:lnTo>
                <a:lnTo>
                  <a:pt x="1593" y="617"/>
                </a:lnTo>
                <a:lnTo>
                  <a:pt x="1599" y="615"/>
                </a:lnTo>
                <a:lnTo>
                  <a:pt x="1602" y="615"/>
                </a:lnTo>
                <a:lnTo>
                  <a:pt x="1604" y="617"/>
                </a:lnTo>
                <a:lnTo>
                  <a:pt x="1604" y="617"/>
                </a:lnTo>
                <a:lnTo>
                  <a:pt x="1604" y="620"/>
                </a:lnTo>
                <a:lnTo>
                  <a:pt x="1605" y="623"/>
                </a:lnTo>
                <a:lnTo>
                  <a:pt x="1608" y="624"/>
                </a:lnTo>
                <a:lnTo>
                  <a:pt x="1611" y="624"/>
                </a:lnTo>
                <a:lnTo>
                  <a:pt x="1619" y="624"/>
                </a:lnTo>
                <a:lnTo>
                  <a:pt x="1628" y="623"/>
                </a:lnTo>
                <a:lnTo>
                  <a:pt x="1644" y="618"/>
                </a:lnTo>
                <a:lnTo>
                  <a:pt x="1652" y="615"/>
                </a:lnTo>
                <a:lnTo>
                  <a:pt x="1652" y="615"/>
                </a:lnTo>
                <a:lnTo>
                  <a:pt x="1640" y="617"/>
                </a:lnTo>
                <a:lnTo>
                  <a:pt x="1644" y="615"/>
                </a:lnTo>
                <a:lnTo>
                  <a:pt x="1673" y="609"/>
                </a:lnTo>
                <a:lnTo>
                  <a:pt x="1673" y="609"/>
                </a:lnTo>
                <a:lnTo>
                  <a:pt x="1683" y="606"/>
                </a:lnTo>
                <a:lnTo>
                  <a:pt x="1694" y="602"/>
                </a:lnTo>
                <a:lnTo>
                  <a:pt x="1703" y="597"/>
                </a:lnTo>
                <a:lnTo>
                  <a:pt x="1713" y="593"/>
                </a:lnTo>
                <a:lnTo>
                  <a:pt x="1721" y="587"/>
                </a:lnTo>
                <a:lnTo>
                  <a:pt x="1728" y="581"/>
                </a:lnTo>
                <a:lnTo>
                  <a:pt x="1736" y="575"/>
                </a:lnTo>
                <a:lnTo>
                  <a:pt x="1740" y="567"/>
                </a:lnTo>
                <a:lnTo>
                  <a:pt x="1745" y="561"/>
                </a:lnTo>
                <a:lnTo>
                  <a:pt x="1749" y="554"/>
                </a:lnTo>
                <a:lnTo>
                  <a:pt x="1751" y="546"/>
                </a:lnTo>
                <a:lnTo>
                  <a:pt x="1752" y="539"/>
                </a:lnTo>
                <a:lnTo>
                  <a:pt x="1752" y="533"/>
                </a:lnTo>
                <a:lnTo>
                  <a:pt x="1751" y="525"/>
                </a:lnTo>
                <a:lnTo>
                  <a:pt x="1748" y="519"/>
                </a:lnTo>
                <a:lnTo>
                  <a:pt x="1743" y="513"/>
                </a:lnTo>
                <a:lnTo>
                  <a:pt x="1743" y="513"/>
                </a:lnTo>
                <a:lnTo>
                  <a:pt x="1707" y="482"/>
                </a:lnTo>
                <a:lnTo>
                  <a:pt x="1656" y="440"/>
                </a:lnTo>
                <a:lnTo>
                  <a:pt x="1629" y="419"/>
                </a:lnTo>
                <a:lnTo>
                  <a:pt x="1604" y="399"/>
                </a:lnTo>
                <a:lnTo>
                  <a:pt x="1581" y="384"/>
                </a:lnTo>
                <a:lnTo>
                  <a:pt x="1563" y="375"/>
                </a:lnTo>
                <a:lnTo>
                  <a:pt x="1563" y="375"/>
                </a:lnTo>
                <a:lnTo>
                  <a:pt x="1533" y="360"/>
                </a:lnTo>
                <a:lnTo>
                  <a:pt x="1506" y="345"/>
                </a:lnTo>
                <a:lnTo>
                  <a:pt x="1479" y="327"/>
                </a:lnTo>
                <a:lnTo>
                  <a:pt x="1479" y="327"/>
                </a:lnTo>
                <a:close/>
              </a:path>
            </a:pathLst>
          </a:custGeom>
          <a:gradFill flip="none" rotWithShape="1">
            <a:gsLst>
              <a:gs pos="0">
                <a:srgbClr val="FF9933"/>
              </a:gs>
              <a:gs pos="100000">
                <a:srgbClr val="66330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>
              <a:latin typeface="Arial" charset="0"/>
              <a:ea typeface="ＭＳ Ｐゴシック" charset="-128"/>
            </a:endParaRPr>
          </a:p>
        </p:txBody>
      </p:sp>
      <p:sp>
        <p:nvSpPr>
          <p:cNvPr id="4" name="Freeform 7">
            <a:extLst>
              <a:ext uri="{FF2B5EF4-FFF2-40B4-BE49-F238E27FC236}">
                <a16:creationId xmlns:a16="http://schemas.microsoft.com/office/drawing/2014/main" id="{B330C1EC-0625-4B2F-B619-3A8144341F67}"/>
              </a:ext>
            </a:extLst>
          </p:cNvPr>
          <p:cNvSpPr>
            <a:spLocks noEditPoints="1"/>
          </p:cNvSpPr>
          <p:nvPr/>
        </p:nvSpPr>
        <p:spPr bwMode="auto">
          <a:xfrm>
            <a:off x="4010949" y="969987"/>
            <a:ext cx="2103248" cy="2455420"/>
          </a:xfrm>
          <a:custGeom>
            <a:avLst/>
            <a:gdLst>
              <a:gd name="T0" fmla="*/ 257 w 1290"/>
              <a:gd name="T1" fmla="*/ 948 h 1506"/>
              <a:gd name="T2" fmla="*/ 177 w 1290"/>
              <a:gd name="T3" fmla="*/ 944 h 1506"/>
              <a:gd name="T4" fmla="*/ 41 w 1290"/>
              <a:gd name="T5" fmla="*/ 977 h 1506"/>
              <a:gd name="T6" fmla="*/ 0 w 1290"/>
              <a:gd name="T7" fmla="*/ 1046 h 1506"/>
              <a:gd name="T8" fmla="*/ 78 w 1290"/>
              <a:gd name="T9" fmla="*/ 1023 h 1506"/>
              <a:gd name="T10" fmla="*/ 170 w 1290"/>
              <a:gd name="T11" fmla="*/ 1088 h 1506"/>
              <a:gd name="T12" fmla="*/ 348 w 1290"/>
              <a:gd name="T13" fmla="*/ 1154 h 1506"/>
              <a:gd name="T14" fmla="*/ 497 w 1290"/>
              <a:gd name="T15" fmla="*/ 1256 h 1506"/>
              <a:gd name="T16" fmla="*/ 449 w 1290"/>
              <a:gd name="T17" fmla="*/ 1407 h 1506"/>
              <a:gd name="T18" fmla="*/ 356 w 1290"/>
              <a:gd name="T19" fmla="*/ 1398 h 1506"/>
              <a:gd name="T20" fmla="*/ 293 w 1290"/>
              <a:gd name="T21" fmla="*/ 1424 h 1506"/>
              <a:gd name="T22" fmla="*/ 366 w 1290"/>
              <a:gd name="T23" fmla="*/ 1428 h 1506"/>
              <a:gd name="T24" fmla="*/ 435 w 1290"/>
              <a:gd name="T25" fmla="*/ 1442 h 1506"/>
              <a:gd name="T26" fmla="*/ 348 w 1290"/>
              <a:gd name="T27" fmla="*/ 1457 h 1506"/>
              <a:gd name="T28" fmla="*/ 338 w 1290"/>
              <a:gd name="T29" fmla="*/ 1487 h 1506"/>
              <a:gd name="T30" fmla="*/ 425 w 1290"/>
              <a:gd name="T31" fmla="*/ 1473 h 1506"/>
              <a:gd name="T32" fmla="*/ 470 w 1290"/>
              <a:gd name="T33" fmla="*/ 1487 h 1506"/>
              <a:gd name="T34" fmla="*/ 540 w 1290"/>
              <a:gd name="T35" fmla="*/ 1463 h 1506"/>
              <a:gd name="T36" fmla="*/ 552 w 1290"/>
              <a:gd name="T37" fmla="*/ 1413 h 1506"/>
              <a:gd name="T38" fmla="*/ 597 w 1290"/>
              <a:gd name="T39" fmla="*/ 1373 h 1506"/>
              <a:gd name="T40" fmla="*/ 630 w 1290"/>
              <a:gd name="T41" fmla="*/ 1287 h 1506"/>
              <a:gd name="T42" fmla="*/ 798 w 1290"/>
              <a:gd name="T43" fmla="*/ 1287 h 1506"/>
              <a:gd name="T44" fmla="*/ 936 w 1290"/>
              <a:gd name="T45" fmla="*/ 1262 h 1506"/>
              <a:gd name="T46" fmla="*/ 1089 w 1290"/>
              <a:gd name="T47" fmla="*/ 1287 h 1506"/>
              <a:gd name="T48" fmla="*/ 1140 w 1290"/>
              <a:gd name="T49" fmla="*/ 1305 h 1506"/>
              <a:gd name="T50" fmla="*/ 1274 w 1290"/>
              <a:gd name="T51" fmla="*/ 1313 h 1506"/>
              <a:gd name="T52" fmla="*/ 1247 w 1290"/>
              <a:gd name="T53" fmla="*/ 1290 h 1506"/>
              <a:gd name="T54" fmla="*/ 1008 w 1290"/>
              <a:gd name="T55" fmla="*/ 1188 h 1506"/>
              <a:gd name="T56" fmla="*/ 929 w 1290"/>
              <a:gd name="T57" fmla="*/ 1112 h 1506"/>
              <a:gd name="T58" fmla="*/ 944 w 1290"/>
              <a:gd name="T59" fmla="*/ 1061 h 1506"/>
              <a:gd name="T60" fmla="*/ 918 w 1290"/>
              <a:gd name="T61" fmla="*/ 932 h 1506"/>
              <a:gd name="T62" fmla="*/ 953 w 1290"/>
              <a:gd name="T63" fmla="*/ 923 h 1506"/>
              <a:gd name="T64" fmla="*/ 951 w 1290"/>
              <a:gd name="T65" fmla="*/ 870 h 1506"/>
              <a:gd name="T66" fmla="*/ 942 w 1290"/>
              <a:gd name="T67" fmla="*/ 812 h 1506"/>
              <a:gd name="T68" fmla="*/ 972 w 1290"/>
              <a:gd name="T69" fmla="*/ 803 h 1506"/>
              <a:gd name="T70" fmla="*/ 965 w 1290"/>
              <a:gd name="T71" fmla="*/ 755 h 1506"/>
              <a:gd name="T72" fmla="*/ 960 w 1290"/>
              <a:gd name="T73" fmla="*/ 675 h 1506"/>
              <a:gd name="T74" fmla="*/ 977 w 1290"/>
              <a:gd name="T75" fmla="*/ 567 h 1506"/>
              <a:gd name="T76" fmla="*/ 1088 w 1290"/>
              <a:gd name="T77" fmla="*/ 560 h 1506"/>
              <a:gd name="T78" fmla="*/ 1112 w 1290"/>
              <a:gd name="T79" fmla="*/ 504 h 1506"/>
              <a:gd name="T80" fmla="*/ 1058 w 1290"/>
              <a:gd name="T81" fmla="*/ 459 h 1506"/>
              <a:gd name="T82" fmla="*/ 1130 w 1290"/>
              <a:gd name="T83" fmla="*/ 438 h 1506"/>
              <a:gd name="T84" fmla="*/ 1083 w 1290"/>
              <a:gd name="T85" fmla="*/ 390 h 1506"/>
              <a:gd name="T86" fmla="*/ 783 w 1290"/>
              <a:gd name="T87" fmla="*/ 329 h 1506"/>
              <a:gd name="T88" fmla="*/ 921 w 1290"/>
              <a:gd name="T89" fmla="*/ 279 h 1506"/>
              <a:gd name="T90" fmla="*/ 920 w 1290"/>
              <a:gd name="T91" fmla="*/ 251 h 1506"/>
              <a:gd name="T92" fmla="*/ 822 w 1290"/>
              <a:gd name="T93" fmla="*/ 227 h 1506"/>
              <a:gd name="T94" fmla="*/ 705 w 1290"/>
              <a:gd name="T95" fmla="*/ 219 h 1506"/>
              <a:gd name="T96" fmla="*/ 707 w 1290"/>
              <a:gd name="T97" fmla="*/ 188 h 1506"/>
              <a:gd name="T98" fmla="*/ 624 w 1290"/>
              <a:gd name="T99" fmla="*/ 173 h 1506"/>
              <a:gd name="T100" fmla="*/ 528 w 1290"/>
              <a:gd name="T101" fmla="*/ 168 h 1506"/>
              <a:gd name="T102" fmla="*/ 570 w 1290"/>
              <a:gd name="T103" fmla="*/ 56 h 1506"/>
              <a:gd name="T104" fmla="*/ 534 w 1290"/>
              <a:gd name="T105" fmla="*/ 29 h 1506"/>
              <a:gd name="T106" fmla="*/ 434 w 1290"/>
              <a:gd name="T107" fmla="*/ 125 h 1506"/>
              <a:gd name="T108" fmla="*/ 504 w 1290"/>
              <a:gd name="T109" fmla="*/ 0 h 1506"/>
              <a:gd name="T110" fmla="*/ 258 w 1290"/>
              <a:gd name="T111" fmla="*/ 294 h 1506"/>
              <a:gd name="T112" fmla="*/ 218 w 1290"/>
              <a:gd name="T113" fmla="*/ 459 h 1506"/>
              <a:gd name="T114" fmla="*/ 323 w 1290"/>
              <a:gd name="T115" fmla="*/ 690 h 1506"/>
              <a:gd name="T116" fmla="*/ 485 w 1290"/>
              <a:gd name="T117" fmla="*/ 1440 h 1506"/>
              <a:gd name="T118" fmla="*/ 555 w 1290"/>
              <a:gd name="T119" fmla="*/ 1353 h 15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290" h="1506">
                <a:moveTo>
                  <a:pt x="321" y="905"/>
                </a:moveTo>
                <a:lnTo>
                  <a:pt x="321" y="905"/>
                </a:lnTo>
                <a:lnTo>
                  <a:pt x="321" y="908"/>
                </a:lnTo>
                <a:lnTo>
                  <a:pt x="317" y="914"/>
                </a:lnTo>
                <a:lnTo>
                  <a:pt x="312" y="918"/>
                </a:lnTo>
                <a:lnTo>
                  <a:pt x="306" y="924"/>
                </a:lnTo>
                <a:lnTo>
                  <a:pt x="296" y="930"/>
                </a:lnTo>
                <a:lnTo>
                  <a:pt x="284" y="936"/>
                </a:lnTo>
                <a:lnTo>
                  <a:pt x="284" y="936"/>
                </a:lnTo>
                <a:lnTo>
                  <a:pt x="257" y="948"/>
                </a:lnTo>
                <a:lnTo>
                  <a:pt x="236" y="957"/>
                </a:lnTo>
                <a:lnTo>
                  <a:pt x="221" y="960"/>
                </a:lnTo>
                <a:lnTo>
                  <a:pt x="212" y="962"/>
                </a:lnTo>
                <a:lnTo>
                  <a:pt x="212" y="962"/>
                </a:lnTo>
                <a:lnTo>
                  <a:pt x="209" y="960"/>
                </a:lnTo>
                <a:lnTo>
                  <a:pt x="207" y="957"/>
                </a:lnTo>
                <a:lnTo>
                  <a:pt x="203" y="954"/>
                </a:lnTo>
                <a:lnTo>
                  <a:pt x="197" y="951"/>
                </a:lnTo>
                <a:lnTo>
                  <a:pt x="189" y="947"/>
                </a:lnTo>
                <a:lnTo>
                  <a:pt x="177" y="944"/>
                </a:lnTo>
                <a:lnTo>
                  <a:pt x="161" y="942"/>
                </a:lnTo>
                <a:lnTo>
                  <a:pt x="138" y="941"/>
                </a:lnTo>
                <a:lnTo>
                  <a:pt x="138" y="941"/>
                </a:lnTo>
                <a:lnTo>
                  <a:pt x="116" y="942"/>
                </a:lnTo>
                <a:lnTo>
                  <a:pt x="96" y="947"/>
                </a:lnTo>
                <a:lnTo>
                  <a:pt x="80" y="953"/>
                </a:lnTo>
                <a:lnTo>
                  <a:pt x="66" y="959"/>
                </a:lnTo>
                <a:lnTo>
                  <a:pt x="56" y="965"/>
                </a:lnTo>
                <a:lnTo>
                  <a:pt x="47" y="971"/>
                </a:lnTo>
                <a:lnTo>
                  <a:pt x="41" y="977"/>
                </a:lnTo>
                <a:lnTo>
                  <a:pt x="41" y="977"/>
                </a:lnTo>
                <a:lnTo>
                  <a:pt x="36" y="980"/>
                </a:lnTo>
                <a:lnTo>
                  <a:pt x="23" y="987"/>
                </a:lnTo>
                <a:lnTo>
                  <a:pt x="17" y="993"/>
                </a:lnTo>
                <a:lnTo>
                  <a:pt x="11" y="1001"/>
                </a:lnTo>
                <a:lnTo>
                  <a:pt x="6" y="1010"/>
                </a:lnTo>
                <a:lnTo>
                  <a:pt x="3" y="1019"/>
                </a:lnTo>
                <a:lnTo>
                  <a:pt x="3" y="1019"/>
                </a:lnTo>
                <a:lnTo>
                  <a:pt x="0" y="1046"/>
                </a:lnTo>
                <a:lnTo>
                  <a:pt x="0" y="1046"/>
                </a:lnTo>
                <a:lnTo>
                  <a:pt x="3" y="1043"/>
                </a:lnTo>
                <a:lnTo>
                  <a:pt x="9" y="1037"/>
                </a:lnTo>
                <a:lnTo>
                  <a:pt x="18" y="1029"/>
                </a:lnTo>
                <a:lnTo>
                  <a:pt x="23" y="1026"/>
                </a:lnTo>
                <a:lnTo>
                  <a:pt x="29" y="1025"/>
                </a:lnTo>
                <a:lnTo>
                  <a:pt x="29" y="1025"/>
                </a:lnTo>
                <a:lnTo>
                  <a:pt x="53" y="1022"/>
                </a:lnTo>
                <a:lnTo>
                  <a:pt x="63" y="1020"/>
                </a:lnTo>
                <a:lnTo>
                  <a:pt x="63" y="1020"/>
                </a:lnTo>
                <a:lnTo>
                  <a:pt x="78" y="1023"/>
                </a:lnTo>
                <a:lnTo>
                  <a:pt x="108" y="1031"/>
                </a:lnTo>
                <a:lnTo>
                  <a:pt x="108" y="1031"/>
                </a:lnTo>
                <a:lnTo>
                  <a:pt x="123" y="1037"/>
                </a:lnTo>
                <a:lnTo>
                  <a:pt x="138" y="1043"/>
                </a:lnTo>
                <a:lnTo>
                  <a:pt x="153" y="1050"/>
                </a:lnTo>
                <a:lnTo>
                  <a:pt x="153" y="1050"/>
                </a:lnTo>
                <a:lnTo>
                  <a:pt x="155" y="1056"/>
                </a:lnTo>
                <a:lnTo>
                  <a:pt x="159" y="1071"/>
                </a:lnTo>
                <a:lnTo>
                  <a:pt x="165" y="1079"/>
                </a:lnTo>
                <a:lnTo>
                  <a:pt x="170" y="1088"/>
                </a:lnTo>
                <a:lnTo>
                  <a:pt x="177" y="1097"/>
                </a:lnTo>
                <a:lnTo>
                  <a:pt x="186" y="1106"/>
                </a:lnTo>
                <a:lnTo>
                  <a:pt x="186" y="1106"/>
                </a:lnTo>
                <a:lnTo>
                  <a:pt x="192" y="1110"/>
                </a:lnTo>
                <a:lnTo>
                  <a:pt x="200" y="1113"/>
                </a:lnTo>
                <a:lnTo>
                  <a:pt x="219" y="1121"/>
                </a:lnTo>
                <a:lnTo>
                  <a:pt x="243" y="1128"/>
                </a:lnTo>
                <a:lnTo>
                  <a:pt x="270" y="1134"/>
                </a:lnTo>
                <a:lnTo>
                  <a:pt x="324" y="1148"/>
                </a:lnTo>
                <a:lnTo>
                  <a:pt x="348" y="1154"/>
                </a:lnTo>
                <a:lnTo>
                  <a:pt x="368" y="1161"/>
                </a:lnTo>
                <a:lnTo>
                  <a:pt x="368" y="1161"/>
                </a:lnTo>
                <a:lnTo>
                  <a:pt x="383" y="1167"/>
                </a:lnTo>
                <a:lnTo>
                  <a:pt x="399" y="1176"/>
                </a:lnTo>
                <a:lnTo>
                  <a:pt x="414" y="1185"/>
                </a:lnTo>
                <a:lnTo>
                  <a:pt x="429" y="1196"/>
                </a:lnTo>
                <a:lnTo>
                  <a:pt x="458" y="1218"/>
                </a:lnTo>
                <a:lnTo>
                  <a:pt x="480" y="1239"/>
                </a:lnTo>
                <a:lnTo>
                  <a:pt x="480" y="1239"/>
                </a:lnTo>
                <a:lnTo>
                  <a:pt x="497" y="1256"/>
                </a:lnTo>
                <a:lnTo>
                  <a:pt x="509" y="1266"/>
                </a:lnTo>
                <a:lnTo>
                  <a:pt x="516" y="1274"/>
                </a:lnTo>
                <a:lnTo>
                  <a:pt x="534" y="1304"/>
                </a:lnTo>
                <a:lnTo>
                  <a:pt x="534" y="1304"/>
                </a:lnTo>
                <a:lnTo>
                  <a:pt x="504" y="1349"/>
                </a:lnTo>
                <a:lnTo>
                  <a:pt x="480" y="1380"/>
                </a:lnTo>
                <a:lnTo>
                  <a:pt x="467" y="1398"/>
                </a:lnTo>
                <a:lnTo>
                  <a:pt x="467" y="1398"/>
                </a:lnTo>
                <a:lnTo>
                  <a:pt x="458" y="1403"/>
                </a:lnTo>
                <a:lnTo>
                  <a:pt x="449" y="1407"/>
                </a:lnTo>
                <a:lnTo>
                  <a:pt x="437" y="1410"/>
                </a:lnTo>
                <a:lnTo>
                  <a:pt x="425" y="1412"/>
                </a:lnTo>
                <a:lnTo>
                  <a:pt x="425" y="1412"/>
                </a:lnTo>
                <a:lnTo>
                  <a:pt x="413" y="1410"/>
                </a:lnTo>
                <a:lnTo>
                  <a:pt x="399" y="1407"/>
                </a:lnTo>
                <a:lnTo>
                  <a:pt x="387" y="1403"/>
                </a:lnTo>
                <a:lnTo>
                  <a:pt x="378" y="1401"/>
                </a:lnTo>
                <a:lnTo>
                  <a:pt x="378" y="1401"/>
                </a:lnTo>
                <a:lnTo>
                  <a:pt x="363" y="1400"/>
                </a:lnTo>
                <a:lnTo>
                  <a:pt x="356" y="1398"/>
                </a:lnTo>
                <a:lnTo>
                  <a:pt x="347" y="1400"/>
                </a:lnTo>
                <a:lnTo>
                  <a:pt x="347" y="1400"/>
                </a:lnTo>
                <a:lnTo>
                  <a:pt x="317" y="1406"/>
                </a:lnTo>
                <a:lnTo>
                  <a:pt x="302" y="1410"/>
                </a:lnTo>
                <a:lnTo>
                  <a:pt x="294" y="1413"/>
                </a:lnTo>
                <a:lnTo>
                  <a:pt x="294" y="1413"/>
                </a:lnTo>
                <a:lnTo>
                  <a:pt x="288" y="1419"/>
                </a:lnTo>
                <a:lnTo>
                  <a:pt x="285" y="1422"/>
                </a:lnTo>
                <a:lnTo>
                  <a:pt x="285" y="1422"/>
                </a:lnTo>
                <a:lnTo>
                  <a:pt x="293" y="1424"/>
                </a:lnTo>
                <a:lnTo>
                  <a:pt x="299" y="1424"/>
                </a:lnTo>
                <a:lnTo>
                  <a:pt x="305" y="1422"/>
                </a:lnTo>
                <a:lnTo>
                  <a:pt x="305" y="1422"/>
                </a:lnTo>
                <a:lnTo>
                  <a:pt x="317" y="1419"/>
                </a:lnTo>
                <a:lnTo>
                  <a:pt x="317" y="1419"/>
                </a:lnTo>
                <a:lnTo>
                  <a:pt x="326" y="1416"/>
                </a:lnTo>
                <a:lnTo>
                  <a:pt x="326" y="1416"/>
                </a:lnTo>
                <a:lnTo>
                  <a:pt x="344" y="1422"/>
                </a:lnTo>
                <a:lnTo>
                  <a:pt x="356" y="1427"/>
                </a:lnTo>
                <a:lnTo>
                  <a:pt x="366" y="1428"/>
                </a:lnTo>
                <a:lnTo>
                  <a:pt x="366" y="1428"/>
                </a:lnTo>
                <a:lnTo>
                  <a:pt x="381" y="1431"/>
                </a:lnTo>
                <a:lnTo>
                  <a:pt x="390" y="1433"/>
                </a:lnTo>
                <a:lnTo>
                  <a:pt x="384" y="1442"/>
                </a:lnTo>
                <a:lnTo>
                  <a:pt x="384" y="1442"/>
                </a:lnTo>
                <a:lnTo>
                  <a:pt x="405" y="1440"/>
                </a:lnTo>
                <a:lnTo>
                  <a:pt x="405" y="1440"/>
                </a:lnTo>
                <a:lnTo>
                  <a:pt x="419" y="1440"/>
                </a:lnTo>
                <a:lnTo>
                  <a:pt x="435" y="1442"/>
                </a:lnTo>
                <a:lnTo>
                  <a:pt x="435" y="1442"/>
                </a:lnTo>
                <a:lnTo>
                  <a:pt x="437" y="1443"/>
                </a:lnTo>
                <a:lnTo>
                  <a:pt x="435" y="1445"/>
                </a:lnTo>
                <a:lnTo>
                  <a:pt x="426" y="1449"/>
                </a:lnTo>
                <a:lnTo>
                  <a:pt x="411" y="1457"/>
                </a:lnTo>
                <a:lnTo>
                  <a:pt x="411" y="1457"/>
                </a:lnTo>
                <a:lnTo>
                  <a:pt x="389" y="1454"/>
                </a:lnTo>
                <a:lnTo>
                  <a:pt x="368" y="1454"/>
                </a:lnTo>
                <a:lnTo>
                  <a:pt x="357" y="1454"/>
                </a:lnTo>
                <a:lnTo>
                  <a:pt x="348" y="1457"/>
                </a:lnTo>
                <a:lnTo>
                  <a:pt x="348" y="1457"/>
                </a:lnTo>
                <a:lnTo>
                  <a:pt x="338" y="1458"/>
                </a:lnTo>
                <a:lnTo>
                  <a:pt x="329" y="1463"/>
                </a:lnTo>
                <a:lnTo>
                  <a:pt x="314" y="1473"/>
                </a:lnTo>
                <a:lnTo>
                  <a:pt x="305" y="1482"/>
                </a:lnTo>
                <a:lnTo>
                  <a:pt x="300" y="1487"/>
                </a:lnTo>
                <a:lnTo>
                  <a:pt x="332" y="1469"/>
                </a:lnTo>
                <a:lnTo>
                  <a:pt x="344" y="1469"/>
                </a:lnTo>
                <a:lnTo>
                  <a:pt x="335" y="1490"/>
                </a:lnTo>
                <a:lnTo>
                  <a:pt x="335" y="1490"/>
                </a:lnTo>
                <a:lnTo>
                  <a:pt x="338" y="1487"/>
                </a:lnTo>
                <a:lnTo>
                  <a:pt x="342" y="1482"/>
                </a:lnTo>
                <a:lnTo>
                  <a:pt x="350" y="1476"/>
                </a:lnTo>
                <a:lnTo>
                  <a:pt x="354" y="1473"/>
                </a:lnTo>
                <a:lnTo>
                  <a:pt x="360" y="1473"/>
                </a:lnTo>
                <a:lnTo>
                  <a:pt x="360" y="1473"/>
                </a:lnTo>
                <a:lnTo>
                  <a:pt x="390" y="1470"/>
                </a:lnTo>
                <a:lnTo>
                  <a:pt x="405" y="1470"/>
                </a:lnTo>
                <a:lnTo>
                  <a:pt x="416" y="1472"/>
                </a:lnTo>
                <a:lnTo>
                  <a:pt x="416" y="1472"/>
                </a:lnTo>
                <a:lnTo>
                  <a:pt x="425" y="1473"/>
                </a:lnTo>
                <a:lnTo>
                  <a:pt x="437" y="1476"/>
                </a:lnTo>
                <a:lnTo>
                  <a:pt x="452" y="1478"/>
                </a:lnTo>
                <a:lnTo>
                  <a:pt x="444" y="1506"/>
                </a:lnTo>
                <a:lnTo>
                  <a:pt x="444" y="1506"/>
                </a:lnTo>
                <a:lnTo>
                  <a:pt x="446" y="1503"/>
                </a:lnTo>
                <a:lnTo>
                  <a:pt x="450" y="1497"/>
                </a:lnTo>
                <a:lnTo>
                  <a:pt x="459" y="1490"/>
                </a:lnTo>
                <a:lnTo>
                  <a:pt x="464" y="1487"/>
                </a:lnTo>
                <a:lnTo>
                  <a:pt x="470" y="1487"/>
                </a:lnTo>
                <a:lnTo>
                  <a:pt x="470" y="1487"/>
                </a:lnTo>
                <a:lnTo>
                  <a:pt x="482" y="1485"/>
                </a:lnTo>
                <a:lnTo>
                  <a:pt x="492" y="1482"/>
                </a:lnTo>
                <a:lnTo>
                  <a:pt x="509" y="1478"/>
                </a:lnTo>
                <a:lnTo>
                  <a:pt x="509" y="1478"/>
                </a:lnTo>
                <a:lnTo>
                  <a:pt x="515" y="1475"/>
                </a:lnTo>
                <a:lnTo>
                  <a:pt x="524" y="1470"/>
                </a:lnTo>
                <a:lnTo>
                  <a:pt x="531" y="1464"/>
                </a:lnTo>
                <a:lnTo>
                  <a:pt x="536" y="1463"/>
                </a:lnTo>
                <a:lnTo>
                  <a:pt x="536" y="1463"/>
                </a:lnTo>
                <a:lnTo>
                  <a:pt x="540" y="1463"/>
                </a:lnTo>
                <a:lnTo>
                  <a:pt x="546" y="1466"/>
                </a:lnTo>
                <a:lnTo>
                  <a:pt x="555" y="1472"/>
                </a:lnTo>
                <a:lnTo>
                  <a:pt x="555" y="1472"/>
                </a:lnTo>
                <a:lnTo>
                  <a:pt x="551" y="1457"/>
                </a:lnTo>
                <a:lnTo>
                  <a:pt x="546" y="1437"/>
                </a:lnTo>
                <a:lnTo>
                  <a:pt x="546" y="1437"/>
                </a:lnTo>
                <a:lnTo>
                  <a:pt x="545" y="1434"/>
                </a:lnTo>
                <a:lnTo>
                  <a:pt x="545" y="1430"/>
                </a:lnTo>
                <a:lnTo>
                  <a:pt x="546" y="1424"/>
                </a:lnTo>
                <a:lnTo>
                  <a:pt x="552" y="1413"/>
                </a:lnTo>
                <a:lnTo>
                  <a:pt x="552" y="1413"/>
                </a:lnTo>
                <a:lnTo>
                  <a:pt x="564" y="1388"/>
                </a:lnTo>
                <a:lnTo>
                  <a:pt x="569" y="1377"/>
                </a:lnTo>
                <a:lnTo>
                  <a:pt x="572" y="1374"/>
                </a:lnTo>
                <a:lnTo>
                  <a:pt x="575" y="1374"/>
                </a:lnTo>
                <a:lnTo>
                  <a:pt x="575" y="1374"/>
                </a:lnTo>
                <a:lnTo>
                  <a:pt x="581" y="1374"/>
                </a:lnTo>
                <a:lnTo>
                  <a:pt x="588" y="1374"/>
                </a:lnTo>
                <a:lnTo>
                  <a:pt x="593" y="1374"/>
                </a:lnTo>
                <a:lnTo>
                  <a:pt x="597" y="1373"/>
                </a:lnTo>
                <a:lnTo>
                  <a:pt x="602" y="1370"/>
                </a:lnTo>
                <a:lnTo>
                  <a:pt x="605" y="1365"/>
                </a:lnTo>
                <a:lnTo>
                  <a:pt x="605" y="1365"/>
                </a:lnTo>
                <a:lnTo>
                  <a:pt x="609" y="1358"/>
                </a:lnTo>
                <a:lnTo>
                  <a:pt x="612" y="1349"/>
                </a:lnTo>
                <a:lnTo>
                  <a:pt x="617" y="1331"/>
                </a:lnTo>
                <a:lnTo>
                  <a:pt x="621" y="1311"/>
                </a:lnTo>
                <a:lnTo>
                  <a:pt x="624" y="1298"/>
                </a:lnTo>
                <a:lnTo>
                  <a:pt x="624" y="1298"/>
                </a:lnTo>
                <a:lnTo>
                  <a:pt x="630" y="1287"/>
                </a:lnTo>
                <a:lnTo>
                  <a:pt x="639" y="1278"/>
                </a:lnTo>
                <a:lnTo>
                  <a:pt x="647" y="1272"/>
                </a:lnTo>
                <a:lnTo>
                  <a:pt x="653" y="1271"/>
                </a:lnTo>
                <a:lnTo>
                  <a:pt x="653" y="1271"/>
                </a:lnTo>
                <a:lnTo>
                  <a:pt x="672" y="1275"/>
                </a:lnTo>
                <a:lnTo>
                  <a:pt x="714" y="1284"/>
                </a:lnTo>
                <a:lnTo>
                  <a:pt x="740" y="1287"/>
                </a:lnTo>
                <a:lnTo>
                  <a:pt x="765" y="1290"/>
                </a:lnTo>
                <a:lnTo>
                  <a:pt x="788" y="1289"/>
                </a:lnTo>
                <a:lnTo>
                  <a:pt x="798" y="1287"/>
                </a:lnTo>
                <a:lnTo>
                  <a:pt x="807" y="1286"/>
                </a:lnTo>
                <a:lnTo>
                  <a:pt x="807" y="1286"/>
                </a:lnTo>
                <a:lnTo>
                  <a:pt x="839" y="1274"/>
                </a:lnTo>
                <a:lnTo>
                  <a:pt x="867" y="1262"/>
                </a:lnTo>
                <a:lnTo>
                  <a:pt x="888" y="1253"/>
                </a:lnTo>
                <a:lnTo>
                  <a:pt x="896" y="1250"/>
                </a:lnTo>
                <a:lnTo>
                  <a:pt x="902" y="1248"/>
                </a:lnTo>
                <a:lnTo>
                  <a:pt x="902" y="1248"/>
                </a:lnTo>
                <a:lnTo>
                  <a:pt x="914" y="1253"/>
                </a:lnTo>
                <a:lnTo>
                  <a:pt x="936" y="1262"/>
                </a:lnTo>
                <a:lnTo>
                  <a:pt x="996" y="1287"/>
                </a:lnTo>
                <a:lnTo>
                  <a:pt x="1029" y="1299"/>
                </a:lnTo>
                <a:lnTo>
                  <a:pt x="1056" y="1308"/>
                </a:lnTo>
                <a:lnTo>
                  <a:pt x="1067" y="1311"/>
                </a:lnTo>
                <a:lnTo>
                  <a:pt x="1076" y="1311"/>
                </a:lnTo>
                <a:lnTo>
                  <a:pt x="1082" y="1311"/>
                </a:lnTo>
                <a:lnTo>
                  <a:pt x="1083" y="1310"/>
                </a:lnTo>
                <a:lnTo>
                  <a:pt x="1085" y="1308"/>
                </a:lnTo>
                <a:lnTo>
                  <a:pt x="1089" y="1287"/>
                </a:lnTo>
                <a:lnTo>
                  <a:pt x="1089" y="1287"/>
                </a:lnTo>
                <a:lnTo>
                  <a:pt x="1097" y="1295"/>
                </a:lnTo>
                <a:lnTo>
                  <a:pt x="1115" y="1308"/>
                </a:lnTo>
                <a:lnTo>
                  <a:pt x="1125" y="1314"/>
                </a:lnTo>
                <a:lnTo>
                  <a:pt x="1133" y="1319"/>
                </a:lnTo>
                <a:lnTo>
                  <a:pt x="1136" y="1319"/>
                </a:lnTo>
                <a:lnTo>
                  <a:pt x="1139" y="1319"/>
                </a:lnTo>
                <a:lnTo>
                  <a:pt x="1140" y="1316"/>
                </a:lnTo>
                <a:lnTo>
                  <a:pt x="1142" y="1313"/>
                </a:lnTo>
                <a:lnTo>
                  <a:pt x="1142" y="1313"/>
                </a:lnTo>
                <a:lnTo>
                  <a:pt x="1140" y="1305"/>
                </a:lnTo>
                <a:lnTo>
                  <a:pt x="1139" y="1298"/>
                </a:lnTo>
                <a:lnTo>
                  <a:pt x="1134" y="1290"/>
                </a:lnTo>
                <a:lnTo>
                  <a:pt x="1131" y="1284"/>
                </a:lnTo>
                <a:lnTo>
                  <a:pt x="1124" y="1275"/>
                </a:lnTo>
                <a:lnTo>
                  <a:pt x="1121" y="1272"/>
                </a:lnTo>
                <a:lnTo>
                  <a:pt x="1121" y="1272"/>
                </a:lnTo>
                <a:lnTo>
                  <a:pt x="1151" y="1281"/>
                </a:lnTo>
                <a:lnTo>
                  <a:pt x="1215" y="1299"/>
                </a:lnTo>
                <a:lnTo>
                  <a:pt x="1247" y="1307"/>
                </a:lnTo>
                <a:lnTo>
                  <a:pt x="1274" y="1313"/>
                </a:lnTo>
                <a:lnTo>
                  <a:pt x="1283" y="1314"/>
                </a:lnTo>
                <a:lnTo>
                  <a:pt x="1289" y="1314"/>
                </a:lnTo>
                <a:lnTo>
                  <a:pt x="1290" y="1314"/>
                </a:lnTo>
                <a:lnTo>
                  <a:pt x="1290" y="1313"/>
                </a:lnTo>
                <a:lnTo>
                  <a:pt x="1287" y="1310"/>
                </a:lnTo>
                <a:lnTo>
                  <a:pt x="1287" y="1310"/>
                </a:lnTo>
                <a:lnTo>
                  <a:pt x="1277" y="1302"/>
                </a:lnTo>
                <a:lnTo>
                  <a:pt x="1266" y="1298"/>
                </a:lnTo>
                <a:lnTo>
                  <a:pt x="1257" y="1293"/>
                </a:lnTo>
                <a:lnTo>
                  <a:pt x="1247" y="1290"/>
                </a:lnTo>
                <a:lnTo>
                  <a:pt x="1221" y="1284"/>
                </a:lnTo>
                <a:lnTo>
                  <a:pt x="1191" y="1277"/>
                </a:lnTo>
                <a:lnTo>
                  <a:pt x="1191" y="1277"/>
                </a:lnTo>
                <a:lnTo>
                  <a:pt x="1154" y="1263"/>
                </a:lnTo>
                <a:lnTo>
                  <a:pt x="1116" y="1247"/>
                </a:lnTo>
                <a:lnTo>
                  <a:pt x="1085" y="1230"/>
                </a:lnTo>
                <a:lnTo>
                  <a:pt x="1065" y="1218"/>
                </a:lnTo>
                <a:lnTo>
                  <a:pt x="1065" y="1218"/>
                </a:lnTo>
                <a:lnTo>
                  <a:pt x="1044" y="1206"/>
                </a:lnTo>
                <a:lnTo>
                  <a:pt x="1008" y="1188"/>
                </a:lnTo>
                <a:lnTo>
                  <a:pt x="930" y="1149"/>
                </a:lnTo>
                <a:lnTo>
                  <a:pt x="909" y="1139"/>
                </a:lnTo>
                <a:lnTo>
                  <a:pt x="909" y="1139"/>
                </a:lnTo>
                <a:lnTo>
                  <a:pt x="914" y="1136"/>
                </a:lnTo>
                <a:lnTo>
                  <a:pt x="921" y="1128"/>
                </a:lnTo>
                <a:lnTo>
                  <a:pt x="926" y="1124"/>
                </a:lnTo>
                <a:lnTo>
                  <a:pt x="929" y="1119"/>
                </a:lnTo>
                <a:lnTo>
                  <a:pt x="930" y="1116"/>
                </a:lnTo>
                <a:lnTo>
                  <a:pt x="929" y="1112"/>
                </a:lnTo>
                <a:lnTo>
                  <a:pt x="929" y="1112"/>
                </a:lnTo>
                <a:lnTo>
                  <a:pt x="927" y="1107"/>
                </a:lnTo>
                <a:lnTo>
                  <a:pt x="924" y="1098"/>
                </a:lnTo>
                <a:lnTo>
                  <a:pt x="918" y="1079"/>
                </a:lnTo>
                <a:lnTo>
                  <a:pt x="912" y="1050"/>
                </a:lnTo>
                <a:lnTo>
                  <a:pt x="912" y="1050"/>
                </a:lnTo>
                <a:lnTo>
                  <a:pt x="927" y="1059"/>
                </a:lnTo>
                <a:lnTo>
                  <a:pt x="938" y="1062"/>
                </a:lnTo>
                <a:lnTo>
                  <a:pt x="942" y="1062"/>
                </a:lnTo>
                <a:lnTo>
                  <a:pt x="944" y="1061"/>
                </a:lnTo>
                <a:lnTo>
                  <a:pt x="944" y="1061"/>
                </a:lnTo>
                <a:lnTo>
                  <a:pt x="942" y="1055"/>
                </a:lnTo>
                <a:lnTo>
                  <a:pt x="939" y="1047"/>
                </a:lnTo>
                <a:lnTo>
                  <a:pt x="932" y="1029"/>
                </a:lnTo>
                <a:lnTo>
                  <a:pt x="918" y="1005"/>
                </a:lnTo>
                <a:lnTo>
                  <a:pt x="918" y="1005"/>
                </a:lnTo>
                <a:lnTo>
                  <a:pt x="917" y="990"/>
                </a:lnTo>
                <a:lnTo>
                  <a:pt x="915" y="960"/>
                </a:lnTo>
                <a:lnTo>
                  <a:pt x="915" y="947"/>
                </a:lnTo>
                <a:lnTo>
                  <a:pt x="917" y="935"/>
                </a:lnTo>
                <a:lnTo>
                  <a:pt x="918" y="932"/>
                </a:lnTo>
                <a:lnTo>
                  <a:pt x="920" y="930"/>
                </a:lnTo>
                <a:lnTo>
                  <a:pt x="923" y="930"/>
                </a:lnTo>
                <a:lnTo>
                  <a:pt x="926" y="933"/>
                </a:lnTo>
                <a:lnTo>
                  <a:pt x="926" y="933"/>
                </a:lnTo>
                <a:lnTo>
                  <a:pt x="933" y="941"/>
                </a:lnTo>
                <a:lnTo>
                  <a:pt x="939" y="942"/>
                </a:lnTo>
                <a:lnTo>
                  <a:pt x="944" y="941"/>
                </a:lnTo>
                <a:lnTo>
                  <a:pt x="948" y="936"/>
                </a:lnTo>
                <a:lnTo>
                  <a:pt x="950" y="930"/>
                </a:lnTo>
                <a:lnTo>
                  <a:pt x="953" y="923"/>
                </a:lnTo>
                <a:lnTo>
                  <a:pt x="953" y="914"/>
                </a:lnTo>
                <a:lnTo>
                  <a:pt x="953" y="905"/>
                </a:lnTo>
                <a:lnTo>
                  <a:pt x="953" y="905"/>
                </a:lnTo>
                <a:lnTo>
                  <a:pt x="950" y="888"/>
                </a:lnTo>
                <a:lnTo>
                  <a:pt x="947" y="875"/>
                </a:lnTo>
                <a:lnTo>
                  <a:pt x="945" y="867"/>
                </a:lnTo>
                <a:lnTo>
                  <a:pt x="945" y="867"/>
                </a:lnTo>
                <a:lnTo>
                  <a:pt x="948" y="869"/>
                </a:lnTo>
                <a:lnTo>
                  <a:pt x="948" y="869"/>
                </a:lnTo>
                <a:lnTo>
                  <a:pt x="951" y="870"/>
                </a:lnTo>
                <a:lnTo>
                  <a:pt x="956" y="870"/>
                </a:lnTo>
                <a:lnTo>
                  <a:pt x="966" y="867"/>
                </a:lnTo>
                <a:lnTo>
                  <a:pt x="974" y="861"/>
                </a:lnTo>
                <a:lnTo>
                  <a:pt x="977" y="858"/>
                </a:lnTo>
                <a:lnTo>
                  <a:pt x="977" y="857"/>
                </a:lnTo>
                <a:lnTo>
                  <a:pt x="977" y="857"/>
                </a:lnTo>
                <a:lnTo>
                  <a:pt x="969" y="846"/>
                </a:lnTo>
                <a:lnTo>
                  <a:pt x="956" y="830"/>
                </a:lnTo>
                <a:lnTo>
                  <a:pt x="944" y="815"/>
                </a:lnTo>
                <a:lnTo>
                  <a:pt x="942" y="812"/>
                </a:lnTo>
                <a:lnTo>
                  <a:pt x="942" y="810"/>
                </a:lnTo>
                <a:lnTo>
                  <a:pt x="944" y="810"/>
                </a:lnTo>
                <a:lnTo>
                  <a:pt x="944" y="810"/>
                </a:lnTo>
                <a:lnTo>
                  <a:pt x="954" y="813"/>
                </a:lnTo>
                <a:lnTo>
                  <a:pt x="966" y="815"/>
                </a:lnTo>
                <a:lnTo>
                  <a:pt x="971" y="815"/>
                </a:lnTo>
                <a:lnTo>
                  <a:pt x="974" y="812"/>
                </a:lnTo>
                <a:lnTo>
                  <a:pt x="975" y="809"/>
                </a:lnTo>
                <a:lnTo>
                  <a:pt x="972" y="803"/>
                </a:lnTo>
                <a:lnTo>
                  <a:pt x="972" y="803"/>
                </a:lnTo>
                <a:lnTo>
                  <a:pt x="953" y="770"/>
                </a:lnTo>
                <a:lnTo>
                  <a:pt x="945" y="756"/>
                </a:lnTo>
                <a:lnTo>
                  <a:pt x="944" y="753"/>
                </a:lnTo>
                <a:lnTo>
                  <a:pt x="944" y="752"/>
                </a:lnTo>
                <a:lnTo>
                  <a:pt x="945" y="753"/>
                </a:lnTo>
                <a:lnTo>
                  <a:pt x="945" y="753"/>
                </a:lnTo>
                <a:lnTo>
                  <a:pt x="950" y="755"/>
                </a:lnTo>
                <a:lnTo>
                  <a:pt x="959" y="756"/>
                </a:lnTo>
                <a:lnTo>
                  <a:pt x="962" y="756"/>
                </a:lnTo>
                <a:lnTo>
                  <a:pt x="965" y="755"/>
                </a:lnTo>
                <a:lnTo>
                  <a:pt x="966" y="753"/>
                </a:lnTo>
                <a:lnTo>
                  <a:pt x="966" y="749"/>
                </a:lnTo>
                <a:lnTo>
                  <a:pt x="966" y="749"/>
                </a:lnTo>
                <a:lnTo>
                  <a:pt x="965" y="744"/>
                </a:lnTo>
                <a:lnTo>
                  <a:pt x="960" y="740"/>
                </a:lnTo>
                <a:lnTo>
                  <a:pt x="953" y="728"/>
                </a:lnTo>
                <a:lnTo>
                  <a:pt x="941" y="713"/>
                </a:lnTo>
                <a:lnTo>
                  <a:pt x="992" y="699"/>
                </a:lnTo>
                <a:lnTo>
                  <a:pt x="992" y="699"/>
                </a:lnTo>
                <a:lnTo>
                  <a:pt x="960" y="675"/>
                </a:lnTo>
                <a:lnTo>
                  <a:pt x="891" y="624"/>
                </a:lnTo>
                <a:lnTo>
                  <a:pt x="857" y="597"/>
                </a:lnTo>
                <a:lnTo>
                  <a:pt x="828" y="573"/>
                </a:lnTo>
                <a:lnTo>
                  <a:pt x="809" y="557"/>
                </a:lnTo>
                <a:lnTo>
                  <a:pt x="806" y="552"/>
                </a:lnTo>
                <a:lnTo>
                  <a:pt x="806" y="552"/>
                </a:lnTo>
                <a:lnTo>
                  <a:pt x="807" y="552"/>
                </a:lnTo>
                <a:lnTo>
                  <a:pt x="807" y="552"/>
                </a:lnTo>
                <a:lnTo>
                  <a:pt x="909" y="561"/>
                </a:lnTo>
                <a:lnTo>
                  <a:pt x="977" y="567"/>
                </a:lnTo>
                <a:lnTo>
                  <a:pt x="1023" y="570"/>
                </a:lnTo>
                <a:lnTo>
                  <a:pt x="1023" y="570"/>
                </a:lnTo>
                <a:lnTo>
                  <a:pt x="1059" y="570"/>
                </a:lnTo>
                <a:lnTo>
                  <a:pt x="1065" y="569"/>
                </a:lnTo>
                <a:lnTo>
                  <a:pt x="1068" y="566"/>
                </a:lnTo>
                <a:lnTo>
                  <a:pt x="1068" y="566"/>
                </a:lnTo>
                <a:lnTo>
                  <a:pt x="1070" y="563"/>
                </a:lnTo>
                <a:lnTo>
                  <a:pt x="1073" y="563"/>
                </a:lnTo>
                <a:lnTo>
                  <a:pt x="1079" y="561"/>
                </a:lnTo>
                <a:lnTo>
                  <a:pt x="1088" y="560"/>
                </a:lnTo>
                <a:lnTo>
                  <a:pt x="1091" y="558"/>
                </a:lnTo>
                <a:lnTo>
                  <a:pt x="1094" y="557"/>
                </a:lnTo>
                <a:lnTo>
                  <a:pt x="1094" y="557"/>
                </a:lnTo>
                <a:lnTo>
                  <a:pt x="1095" y="552"/>
                </a:lnTo>
                <a:lnTo>
                  <a:pt x="1097" y="546"/>
                </a:lnTo>
                <a:lnTo>
                  <a:pt x="1094" y="533"/>
                </a:lnTo>
                <a:lnTo>
                  <a:pt x="1088" y="515"/>
                </a:lnTo>
                <a:lnTo>
                  <a:pt x="1088" y="515"/>
                </a:lnTo>
                <a:lnTo>
                  <a:pt x="1097" y="512"/>
                </a:lnTo>
                <a:lnTo>
                  <a:pt x="1112" y="504"/>
                </a:lnTo>
                <a:lnTo>
                  <a:pt x="1118" y="498"/>
                </a:lnTo>
                <a:lnTo>
                  <a:pt x="1121" y="494"/>
                </a:lnTo>
                <a:lnTo>
                  <a:pt x="1121" y="491"/>
                </a:lnTo>
                <a:lnTo>
                  <a:pt x="1121" y="489"/>
                </a:lnTo>
                <a:lnTo>
                  <a:pt x="1118" y="486"/>
                </a:lnTo>
                <a:lnTo>
                  <a:pt x="1112" y="485"/>
                </a:lnTo>
                <a:lnTo>
                  <a:pt x="1112" y="485"/>
                </a:lnTo>
                <a:lnTo>
                  <a:pt x="1089" y="476"/>
                </a:lnTo>
                <a:lnTo>
                  <a:pt x="1070" y="467"/>
                </a:lnTo>
                <a:lnTo>
                  <a:pt x="1058" y="459"/>
                </a:lnTo>
                <a:lnTo>
                  <a:pt x="1055" y="456"/>
                </a:lnTo>
                <a:lnTo>
                  <a:pt x="1055" y="456"/>
                </a:lnTo>
                <a:lnTo>
                  <a:pt x="1055" y="456"/>
                </a:lnTo>
                <a:lnTo>
                  <a:pt x="1070" y="455"/>
                </a:lnTo>
                <a:lnTo>
                  <a:pt x="1101" y="452"/>
                </a:lnTo>
                <a:lnTo>
                  <a:pt x="1115" y="449"/>
                </a:lnTo>
                <a:lnTo>
                  <a:pt x="1125" y="446"/>
                </a:lnTo>
                <a:lnTo>
                  <a:pt x="1128" y="443"/>
                </a:lnTo>
                <a:lnTo>
                  <a:pt x="1130" y="441"/>
                </a:lnTo>
                <a:lnTo>
                  <a:pt x="1130" y="438"/>
                </a:lnTo>
                <a:lnTo>
                  <a:pt x="1125" y="435"/>
                </a:lnTo>
                <a:lnTo>
                  <a:pt x="1125" y="435"/>
                </a:lnTo>
                <a:lnTo>
                  <a:pt x="1097" y="417"/>
                </a:lnTo>
                <a:lnTo>
                  <a:pt x="1085" y="408"/>
                </a:lnTo>
                <a:lnTo>
                  <a:pt x="1085" y="408"/>
                </a:lnTo>
                <a:lnTo>
                  <a:pt x="1086" y="407"/>
                </a:lnTo>
                <a:lnTo>
                  <a:pt x="1089" y="401"/>
                </a:lnTo>
                <a:lnTo>
                  <a:pt x="1089" y="398"/>
                </a:lnTo>
                <a:lnTo>
                  <a:pt x="1086" y="395"/>
                </a:lnTo>
                <a:lnTo>
                  <a:pt x="1083" y="390"/>
                </a:lnTo>
                <a:lnTo>
                  <a:pt x="1076" y="387"/>
                </a:lnTo>
                <a:lnTo>
                  <a:pt x="1076" y="387"/>
                </a:lnTo>
                <a:lnTo>
                  <a:pt x="1064" y="383"/>
                </a:lnTo>
                <a:lnTo>
                  <a:pt x="1046" y="378"/>
                </a:lnTo>
                <a:lnTo>
                  <a:pt x="1001" y="366"/>
                </a:lnTo>
                <a:lnTo>
                  <a:pt x="912" y="348"/>
                </a:lnTo>
                <a:lnTo>
                  <a:pt x="912" y="348"/>
                </a:lnTo>
                <a:lnTo>
                  <a:pt x="873" y="341"/>
                </a:lnTo>
                <a:lnTo>
                  <a:pt x="824" y="335"/>
                </a:lnTo>
                <a:lnTo>
                  <a:pt x="783" y="329"/>
                </a:lnTo>
                <a:lnTo>
                  <a:pt x="770" y="326"/>
                </a:lnTo>
                <a:lnTo>
                  <a:pt x="765" y="324"/>
                </a:lnTo>
                <a:lnTo>
                  <a:pt x="765" y="324"/>
                </a:lnTo>
                <a:lnTo>
                  <a:pt x="768" y="323"/>
                </a:lnTo>
                <a:lnTo>
                  <a:pt x="777" y="318"/>
                </a:lnTo>
                <a:lnTo>
                  <a:pt x="810" y="308"/>
                </a:lnTo>
                <a:lnTo>
                  <a:pt x="851" y="296"/>
                </a:lnTo>
                <a:lnTo>
                  <a:pt x="887" y="287"/>
                </a:lnTo>
                <a:lnTo>
                  <a:pt x="887" y="287"/>
                </a:lnTo>
                <a:lnTo>
                  <a:pt x="921" y="279"/>
                </a:lnTo>
                <a:lnTo>
                  <a:pt x="938" y="275"/>
                </a:lnTo>
                <a:lnTo>
                  <a:pt x="951" y="269"/>
                </a:lnTo>
                <a:lnTo>
                  <a:pt x="960" y="264"/>
                </a:lnTo>
                <a:lnTo>
                  <a:pt x="962" y="261"/>
                </a:lnTo>
                <a:lnTo>
                  <a:pt x="963" y="260"/>
                </a:lnTo>
                <a:lnTo>
                  <a:pt x="962" y="258"/>
                </a:lnTo>
                <a:lnTo>
                  <a:pt x="957" y="255"/>
                </a:lnTo>
                <a:lnTo>
                  <a:pt x="942" y="254"/>
                </a:lnTo>
                <a:lnTo>
                  <a:pt x="942" y="254"/>
                </a:lnTo>
                <a:lnTo>
                  <a:pt x="920" y="251"/>
                </a:lnTo>
                <a:lnTo>
                  <a:pt x="897" y="251"/>
                </a:lnTo>
                <a:lnTo>
                  <a:pt x="854" y="251"/>
                </a:lnTo>
                <a:lnTo>
                  <a:pt x="807" y="254"/>
                </a:lnTo>
                <a:lnTo>
                  <a:pt x="807" y="254"/>
                </a:lnTo>
                <a:lnTo>
                  <a:pt x="812" y="249"/>
                </a:lnTo>
                <a:lnTo>
                  <a:pt x="816" y="245"/>
                </a:lnTo>
                <a:lnTo>
                  <a:pt x="821" y="239"/>
                </a:lnTo>
                <a:lnTo>
                  <a:pt x="822" y="233"/>
                </a:lnTo>
                <a:lnTo>
                  <a:pt x="822" y="230"/>
                </a:lnTo>
                <a:lnTo>
                  <a:pt x="822" y="227"/>
                </a:lnTo>
                <a:lnTo>
                  <a:pt x="821" y="225"/>
                </a:lnTo>
                <a:lnTo>
                  <a:pt x="818" y="222"/>
                </a:lnTo>
                <a:lnTo>
                  <a:pt x="813" y="221"/>
                </a:lnTo>
                <a:lnTo>
                  <a:pt x="807" y="218"/>
                </a:lnTo>
                <a:lnTo>
                  <a:pt x="807" y="218"/>
                </a:lnTo>
                <a:lnTo>
                  <a:pt x="792" y="216"/>
                </a:lnTo>
                <a:lnTo>
                  <a:pt x="776" y="215"/>
                </a:lnTo>
                <a:lnTo>
                  <a:pt x="756" y="215"/>
                </a:lnTo>
                <a:lnTo>
                  <a:pt x="737" y="216"/>
                </a:lnTo>
                <a:lnTo>
                  <a:pt x="705" y="219"/>
                </a:lnTo>
                <a:lnTo>
                  <a:pt x="692" y="221"/>
                </a:lnTo>
                <a:lnTo>
                  <a:pt x="692" y="221"/>
                </a:lnTo>
                <a:lnTo>
                  <a:pt x="698" y="215"/>
                </a:lnTo>
                <a:lnTo>
                  <a:pt x="704" y="210"/>
                </a:lnTo>
                <a:lnTo>
                  <a:pt x="708" y="203"/>
                </a:lnTo>
                <a:lnTo>
                  <a:pt x="711" y="197"/>
                </a:lnTo>
                <a:lnTo>
                  <a:pt x="711" y="194"/>
                </a:lnTo>
                <a:lnTo>
                  <a:pt x="711" y="192"/>
                </a:lnTo>
                <a:lnTo>
                  <a:pt x="710" y="189"/>
                </a:lnTo>
                <a:lnTo>
                  <a:pt x="707" y="188"/>
                </a:lnTo>
                <a:lnTo>
                  <a:pt x="701" y="188"/>
                </a:lnTo>
                <a:lnTo>
                  <a:pt x="695" y="188"/>
                </a:lnTo>
                <a:lnTo>
                  <a:pt x="695" y="188"/>
                </a:lnTo>
                <a:lnTo>
                  <a:pt x="639" y="192"/>
                </a:lnTo>
                <a:lnTo>
                  <a:pt x="612" y="195"/>
                </a:lnTo>
                <a:lnTo>
                  <a:pt x="612" y="195"/>
                </a:lnTo>
                <a:lnTo>
                  <a:pt x="617" y="191"/>
                </a:lnTo>
                <a:lnTo>
                  <a:pt x="620" y="185"/>
                </a:lnTo>
                <a:lnTo>
                  <a:pt x="623" y="179"/>
                </a:lnTo>
                <a:lnTo>
                  <a:pt x="624" y="173"/>
                </a:lnTo>
                <a:lnTo>
                  <a:pt x="624" y="170"/>
                </a:lnTo>
                <a:lnTo>
                  <a:pt x="623" y="167"/>
                </a:lnTo>
                <a:lnTo>
                  <a:pt x="621" y="165"/>
                </a:lnTo>
                <a:lnTo>
                  <a:pt x="617" y="162"/>
                </a:lnTo>
                <a:lnTo>
                  <a:pt x="612" y="161"/>
                </a:lnTo>
                <a:lnTo>
                  <a:pt x="606" y="161"/>
                </a:lnTo>
                <a:lnTo>
                  <a:pt x="606" y="161"/>
                </a:lnTo>
                <a:lnTo>
                  <a:pt x="590" y="161"/>
                </a:lnTo>
                <a:lnTo>
                  <a:pt x="570" y="162"/>
                </a:lnTo>
                <a:lnTo>
                  <a:pt x="528" y="168"/>
                </a:lnTo>
                <a:lnTo>
                  <a:pt x="491" y="173"/>
                </a:lnTo>
                <a:lnTo>
                  <a:pt x="480" y="174"/>
                </a:lnTo>
                <a:lnTo>
                  <a:pt x="477" y="173"/>
                </a:lnTo>
                <a:lnTo>
                  <a:pt x="476" y="173"/>
                </a:lnTo>
                <a:lnTo>
                  <a:pt x="476" y="173"/>
                </a:lnTo>
                <a:lnTo>
                  <a:pt x="479" y="165"/>
                </a:lnTo>
                <a:lnTo>
                  <a:pt x="489" y="152"/>
                </a:lnTo>
                <a:lnTo>
                  <a:pt x="522" y="113"/>
                </a:lnTo>
                <a:lnTo>
                  <a:pt x="554" y="74"/>
                </a:lnTo>
                <a:lnTo>
                  <a:pt x="570" y="56"/>
                </a:lnTo>
                <a:lnTo>
                  <a:pt x="570" y="56"/>
                </a:lnTo>
                <a:lnTo>
                  <a:pt x="570" y="47"/>
                </a:lnTo>
                <a:lnTo>
                  <a:pt x="569" y="41"/>
                </a:lnTo>
                <a:lnTo>
                  <a:pt x="566" y="35"/>
                </a:lnTo>
                <a:lnTo>
                  <a:pt x="561" y="29"/>
                </a:lnTo>
                <a:lnTo>
                  <a:pt x="557" y="26"/>
                </a:lnTo>
                <a:lnTo>
                  <a:pt x="549" y="24"/>
                </a:lnTo>
                <a:lnTo>
                  <a:pt x="539" y="26"/>
                </a:lnTo>
                <a:lnTo>
                  <a:pt x="539" y="26"/>
                </a:lnTo>
                <a:lnTo>
                  <a:pt x="534" y="29"/>
                </a:lnTo>
                <a:lnTo>
                  <a:pt x="527" y="35"/>
                </a:lnTo>
                <a:lnTo>
                  <a:pt x="510" y="50"/>
                </a:lnTo>
                <a:lnTo>
                  <a:pt x="491" y="69"/>
                </a:lnTo>
                <a:lnTo>
                  <a:pt x="471" y="90"/>
                </a:lnTo>
                <a:lnTo>
                  <a:pt x="438" y="128"/>
                </a:lnTo>
                <a:lnTo>
                  <a:pt x="428" y="140"/>
                </a:lnTo>
                <a:lnTo>
                  <a:pt x="423" y="143"/>
                </a:lnTo>
                <a:lnTo>
                  <a:pt x="423" y="143"/>
                </a:lnTo>
                <a:lnTo>
                  <a:pt x="426" y="138"/>
                </a:lnTo>
                <a:lnTo>
                  <a:pt x="434" y="125"/>
                </a:lnTo>
                <a:lnTo>
                  <a:pt x="458" y="87"/>
                </a:lnTo>
                <a:lnTo>
                  <a:pt x="483" y="50"/>
                </a:lnTo>
                <a:lnTo>
                  <a:pt x="494" y="32"/>
                </a:lnTo>
                <a:lnTo>
                  <a:pt x="494" y="32"/>
                </a:lnTo>
                <a:lnTo>
                  <a:pt x="498" y="24"/>
                </a:lnTo>
                <a:lnTo>
                  <a:pt x="506" y="12"/>
                </a:lnTo>
                <a:lnTo>
                  <a:pt x="507" y="6"/>
                </a:lnTo>
                <a:lnTo>
                  <a:pt x="507" y="3"/>
                </a:lnTo>
                <a:lnTo>
                  <a:pt x="506" y="2"/>
                </a:lnTo>
                <a:lnTo>
                  <a:pt x="504" y="0"/>
                </a:lnTo>
                <a:lnTo>
                  <a:pt x="501" y="0"/>
                </a:lnTo>
                <a:lnTo>
                  <a:pt x="492" y="3"/>
                </a:lnTo>
                <a:lnTo>
                  <a:pt x="492" y="3"/>
                </a:lnTo>
                <a:lnTo>
                  <a:pt x="483" y="9"/>
                </a:lnTo>
                <a:lnTo>
                  <a:pt x="471" y="21"/>
                </a:lnTo>
                <a:lnTo>
                  <a:pt x="438" y="59"/>
                </a:lnTo>
                <a:lnTo>
                  <a:pt x="395" y="110"/>
                </a:lnTo>
                <a:lnTo>
                  <a:pt x="347" y="171"/>
                </a:lnTo>
                <a:lnTo>
                  <a:pt x="300" y="234"/>
                </a:lnTo>
                <a:lnTo>
                  <a:pt x="258" y="294"/>
                </a:lnTo>
                <a:lnTo>
                  <a:pt x="240" y="323"/>
                </a:lnTo>
                <a:lnTo>
                  <a:pt x="227" y="347"/>
                </a:lnTo>
                <a:lnTo>
                  <a:pt x="216" y="369"/>
                </a:lnTo>
                <a:lnTo>
                  <a:pt x="209" y="386"/>
                </a:lnTo>
                <a:lnTo>
                  <a:pt x="209" y="386"/>
                </a:lnTo>
                <a:lnTo>
                  <a:pt x="206" y="401"/>
                </a:lnTo>
                <a:lnTo>
                  <a:pt x="206" y="416"/>
                </a:lnTo>
                <a:lnTo>
                  <a:pt x="207" y="429"/>
                </a:lnTo>
                <a:lnTo>
                  <a:pt x="212" y="444"/>
                </a:lnTo>
                <a:lnTo>
                  <a:pt x="218" y="459"/>
                </a:lnTo>
                <a:lnTo>
                  <a:pt x="225" y="474"/>
                </a:lnTo>
                <a:lnTo>
                  <a:pt x="243" y="504"/>
                </a:lnTo>
                <a:lnTo>
                  <a:pt x="284" y="561"/>
                </a:lnTo>
                <a:lnTo>
                  <a:pt x="300" y="588"/>
                </a:lnTo>
                <a:lnTo>
                  <a:pt x="308" y="602"/>
                </a:lnTo>
                <a:lnTo>
                  <a:pt x="312" y="615"/>
                </a:lnTo>
                <a:lnTo>
                  <a:pt x="312" y="615"/>
                </a:lnTo>
                <a:lnTo>
                  <a:pt x="317" y="630"/>
                </a:lnTo>
                <a:lnTo>
                  <a:pt x="320" y="648"/>
                </a:lnTo>
                <a:lnTo>
                  <a:pt x="323" y="690"/>
                </a:lnTo>
                <a:lnTo>
                  <a:pt x="324" y="738"/>
                </a:lnTo>
                <a:lnTo>
                  <a:pt x="326" y="786"/>
                </a:lnTo>
                <a:lnTo>
                  <a:pt x="323" y="869"/>
                </a:lnTo>
                <a:lnTo>
                  <a:pt x="321" y="905"/>
                </a:lnTo>
                <a:lnTo>
                  <a:pt x="321" y="905"/>
                </a:lnTo>
                <a:close/>
                <a:moveTo>
                  <a:pt x="555" y="1353"/>
                </a:moveTo>
                <a:lnTo>
                  <a:pt x="501" y="1425"/>
                </a:lnTo>
                <a:lnTo>
                  <a:pt x="501" y="1425"/>
                </a:lnTo>
                <a:lnTo>
                  <a:pt x="492" y="1434"/>
                </a:lnTo>
                <a:lnTo>
                  <a:pt x="485" y="1440"/>
                </a:lnTo>
                <a:lnTo>
                  <a:pt x="479" y="1445"/>
                </a:lnTo>
                <a:lnTo>
                  <a:pt x="479" y="1445"/>
                </a:lnTo>
                <a:lnTo>
                  <a:pt x="477" y="1445"/>
                </a:lnTo>
                <a:lnTo>
                  <a:pt x="479" y="1443"/>
                </a:lnTo>
                <a:lnTo>
                  <a:pt x="482" y="1436"/>
                </a:lnTo>
                <a:lnTo>
                  <a:pt x="498" y="1409"/>
                </a:lnTo>
                <a:lnTo>
                  <a:pt x="527" y="1362"/>
                </a:lnTo>
                <a:lnTo>
                  <a:pt x="527" y="1362"/>
                </a:lnTo>
                <a:lnTo>
                  <a:pt x="546" y="1326"/>
                </a:lnTo>
                <a:lnTo>
                  <a:pt x="555" y="1353"/>
                </a:lnTo>
                <a:close/>
              </a:path>
            </a:pathLst>
          </a:custGeom>
          <a:gradFill flip="none" rotWithShape="1">
            <a:gsLst>
              <a:gs pos="0">
                <a:srgbClr val="FF9933"/>
              </a:gs>
              <a:gs pos="100000">
                <a:srgbClr val="66330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>
              <a:latin typeface="Arial" charset="0"/>
              <a:ea typeface="ＭＳ Ｐゴシック" charset="-128"/>
            </a:endParaRPr>
          </a:p>
        </p:txBody>
      </p:sp>
      <p:sp>
        <p:nvSpPr>
          <p:cNvPr id="5" name="Freeform 14">
            <a:extLst>
              <a:ext uri="{FF2B5EF4-FFF2-40B4-BE49-F238E27FC236}">
                <a16:creationId xmlns:a16="http://schemas.microsoft.com/office/drawing/2014/main" id="{5A13ED44-C4BF-41E8-9AE6-6C2F60F0B441}"/>
              </a:ext>
            </a:extLst>
          </p:cNvPr>
          <p:cNvSpPr>
            <a:spLocks noEditPoints="1"/>
          </p:cNvSpPr>
          <p:nvPr/>
        </p:nvSpPr>
        <p:spPr bwMode="auto">
          <a:xfrm>
            <a:off x="756457" y="4492260"/>
            <a:ext cx="2601057" cy="1607356"/>
          </a:xfrm>
          <a:custGeom>
            <a:avLst/>
            <a:gdLst>
              <a:gd name="T0" fmla="*/ 243 w 2238"/>
              <a:gd name="T1" fmla="*/ 610 h 1383"/>
              <a:gd name="T2" fmla="*/ 66 w 2238"/>
              <a:gd name="T3" fmla="*/ 691 h 1383"/>
              <a:gd name="T4" fmla="*/ 33 w 2238"/>
              <a:gd name="T5" fmla="*/ 729 h 1383"/>
              <a:gd name="T6" fmla="*/ 357 w 2238"/>
              <a:gd name="T7" fmla="*/ 624 h 1383"/>
              <a:gd name="T8" fmla="*/ 366 w 2238"/>
              <a:gd name="T9" fmla="*/ 658 h 1383"/>
              <a:gd name="T10" fmla="*/ 12 w 2238"/>
              <a:gd name="T11" fmla="*/ 810 h 1383"/>
              <a:gd name="T12" fmla="*/ 159 w 2238"/>
              <a:gd name="T13" fmla="*/ 783 h 1383"/>
              <a:gd name="T14" fmla="*/ 194 w 2238"/>
              <a:gd name="T15" fmla="*/ 805 h 1383"/>
              <a:gd name="T16" fmla="*/ 284 w 2238"/>
              <a:gd name="T17" fmla="*/ 798 h 1383"/>
              <a:gd name="T18" fmla="*/ 471 w 2238"/>
              <a:gd name="T19" fmla="*/ 777 h 1383"/>
              <a:gd name="T20" fmla="*/ 543 w 2238"/>
              <a:gd name="T21" fmla="*/ 843 h 1383"/>
              <a:gd name="T22" fmla="*/ 729 w 2238"/>
              <a:gd name="T23" fmla="*/ 832 h 1383"/>
              <a:gd name="T24" fmla="*/ 857 w 2238"/>
              <a:gd name="T25" fmla="*/ 786 h 1383"/>
              <a:gd name="T26" fmla="*/ 944 w 2238"/>
              <a:gd name="T27" fmla="*/ 816 h 1383"/>
              <a:gd name="T28" fmla="*/ 974 w 2238"/>
              <a:gd name="T29" fmla="*/ 960 h 1383"/>
              <a:gd name="T30" fmla="*/ 1016 w 2238"/>
              <a:gd name="T31" fmla="*/ 1014 h 1383"/>
              <a:gd name="T32" fmla="*/ 1032 w 2238"/>
              <a:gd name="T33" fmla="*/ 1032 h 1383"/>
              <a:gd name="T34" fmla="*/ 1088 w 2238"/>
              <a:gd name="T35" fmla="*/ 1174 h 1383"/>
              <a:gd name="T36" fmla="*/ 1064 w 2238"/>
              <a:gd name="T37" fmla="*/ 1297 h 1383"/>
              <a:gd name="T38" fmla="*/ 990 w 2238"/>
              <a:gd name="T39" fmla="*/ 1327 h 1383"/>
              <a:gd name="T40" fmla="*/ 1044 w 2238"/>
              <a:gd name="T41" fmla="*/ 1351 h 1383"/>
              <a:gd name="T42" fmla="*/ 1140 w 2238"/>
              <a:gd name="T43" fmla="*/ 1383 h 1383"/>
              <a:gd name="T44" fmla="*/ 1253 w 2238"/>
              <a:gd name="T45" fmla="*/ 1359 h 1383"/>
              <a:gd name="T46" fmla="*/ 1346 w 2238"/>
              <a:gd name="T47" fmla="*/ 1357 h 1383"/>
              <a:gd name="T48" fmla="*/ 1409 w 2238"/>
              <a:gd name="T49" fmla="*/ 1335 h 1383"/>
              <a:gd name="T50" fmla="*/ 1536 w 2238"/>
              <a:gd name="T51" fmla="*/ 1311 h 1383"/>
              <a:gd name="T52" fmla="*/ 1767 w 2238"/>
              <a:gd name="T53" fmla="*/ 1323 h 1383"/>
              <a:gd name="T54" fmla="*/ 1722 w 2238"/>
              <a:gd name="T55" fmla="*/ 1260 h 1383"/>
              <a:gd name="T56" fmla="*/ 1635 w 2238"/>
              <a:gd name="T57" fmla="*/ 1251 h 1383"/>
              <a:gd name="T58" fmla="*/ 1536 w 2238"/>
              <a:gd name="T59" fmla="*/ 1260 h 1383"/>
              <a:gd name="T60" fmla="*/ 1515 w 2238"/>
              <a:gd name="T61" fmla="*/ 1126 h 1383"/>
              <a:gd name="T62" fmla="*/ 1551 w 2238"/>
              <a:gd name="T63" fmla="*/ 960 h 1383"/>
              <a:gd name="T64" fmla="*/ 1689 w 2238"/>
              <a:gd name="T65" fmla="*/ 799 h 1383"/>
              <a:gd name="T66" fmla="*/ 1883 w 2238"/>
              <a:gd name="T67" fmla="*/ 640 h 1383"/>
              <a:gd name="T68" fmla="*/ 2030 w 2238"/>
              <a:gd name="T69" fmla="*/ 402 h 1383"/>
              <a:gd name="T70" fmla="*/ 2178 w 2238"/>
              <a:gd name="T71" fmla="*/ 447 h 1383"/>
              <a:gd name="T72" fmla="*/ 2238 w 2238"/>
              <a:gd name="T73" fmla="*/ 406 h 1383"/>
              <a:gd name="T74" fmla="*/ 2163 w 2238"/>
              <a:gd name="T75" fmla="*/ 295 h 1383"/>
              <a:gd name="T76" fmla="*/ 1997 w 2238"/>
              <a:gd name="T77" fmla="*/ 154 h 1383"/>
              <a:gd name="T78" fmla="*/ 1850 w 2238"/>
              <a:gd name="T79" fmla="*/ 166 h 1383"/>
              <a:gd name="T80" fmla="*/ 1712 w 2238"/>
              <a:gd name="T81" fmla="*/ 111 h 1383"/>
              <a:gd name="T82" fmla="*/ 1448 w 2238"/>
              <a:gd name="T83" fmla="*/ 30 h 1383"/>
              <a:gd name="T84" fmla="*/ 1170 w 2238"/>
              <a:gd name="T85" fmla="*/ 3 h 1383"/>
              <a:gd name="T86" fmla="*/ 824 w 2238"/>
              <a:gd name="T87" fmla="*/ 121 h 1383"/>
              <a:gd name="T88" fmla="*/ 771 w 2238"/>
              <a:gd name="T89" fmla="*/ 156 h 1383"/>
              <a:gd name="T90" fmla="*/ 525 w 2238"/>
              <a:gd name="T91" fmla="*/ 259 h 1383"/>
              <a:gd name="T92" fmla="*/ 480 w 2238"/>
              <a:gd name="T93" fmla="*/ 300 h 1383"/>
              <a:gd name="T94" fmla="*/ 302 w 2238"/>
              <a:gd name="T95" fmla="*/ 372 h 1383"/>
              <a:gd name="T96" fmla="*/ 221 w 2238"/>
              <a:gd name="T97" fmla="*/ 430 h 1383"/>
              <a:gd name="T98" fmla="*/ 219 w 2238"/>
              <a:gd name="T99" fmla="*/ 474 h 1383"/>
              <a:gd name="T100" fmla="*/ 83 w 2238"/>
              <a:gd name="T101" fmla="*/ 540 h 1383"/>
              <a:gd name="T102" fmla="*/ 156 w 2238"/>
              <a:gd name="T103" fmla="*/ 571 h 1383"/>
              <a:gd name="T104" fmla="*/ 0 w 2238"/>
              <a:gd name="T105" fmla="*/ 663 h 1383"/>
              <a:gd name="T106" fmla="*/ 1397 w 2238"/>
              <a:gd name="T107" fmla="*/ 904 h 1383"/>
              <a:gd name="T108" fmla="*/ 1421 w 2238"/>
              <a:gd name="T109" fmla="*/ 966 h 1383"/>
              <a:gd name="T110" fmla="*/ 1439 w 2238"/>
              <a:gd name="T111" fmla="*/ 1095 h 1383"/>
              <a:gd name="T112" fmla="*/ 1413 w 2238"/>
              <a:gd name="T113" fmla="*/ 1240 h 1383"/>
              <a:gd name="T114" fmla="*/ 1316 w 2238"/>
              <a:gd name="T115" fmla="*/ 1338 h 1383"/>
              <a:gd name="T116" fmla="*/ 1232 w 2238"/>
              <a:gd name="T117" fmla="*/ 1309 h 1383"/>
              <a:gd name="T118" fmla="*/ 1131 w 2238"/>
              <a:gd name="T119" fmla="*/ 1168 h 1383"/>
              <a:gd name="T120" fmla="*/ 1149 w 2238"/>
              <a:gd name="T121" fmla="*/ 1005 h 1383"/>
              <a:gd name="T122" fmla="*/ 1211 w 2238"/>
              <a:gd name="T123" fmla="*/ 927 h 1383"/>
              <a:gd name="T124" fmla="*/ 1362 w 2238"/>
              <a:gd name="T125" fmla="*/ 889 h 13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2238" h="1383">
                <a:moveTo>
                  <a:pt x="5" y="666"/>
                </a:moveTo>
                <a:lnTo>
                  <a:pt x="5" y="666"/>
                </a:lnTo>
                <a:lnTo>
                  <a:pt x="11" y="667"/>
                </a:lnTo>
                <a:lnTo>
                  <a:pt x="20" y="667"/>
                </a:lnTo>
                <a:lnTo>
                  <a:pt x="44" y="666"/>
                </a:lnTo>
                <a:lnTo>
                  <a:pt x="75" y="660"/>
                </a:lnTo>
                <a:lnTo>
                  <a:pt x="110" y="651"/>
                </a:lnTo>
                <a:lnTo>
                  <a:pt x="183" y="630"/>
                </a:lnTo>
                <a:lnTo>
                  <a:pt x="243" y="610"/>
                </a:lnTo>
                <a:lnTo>
                  <a:pt x="243" y="610"/>
                </a:lnTo>
                <a:lnTo>
                  <a:pt x="267" y="601"/>
                </a:lnTo>
                <a:lnTo>
                  <a:pt x="267" y="601"/>
                </a:lnTo>
                <a:lnTo>
                  <a:pt x="243" y="610"/>
                </a:lnTo>
                <a:lnTo>
                  <a:pt x="243" y="610"/>
                </a:lnTo>
                <a:lnTo>
                  <a:pt x="177" y="639"/>
                </a:lnTo>
                <a:lnTo>
                  <a:pt x="138" y="655"/>
                </a:lnTo>
                <a:lnTo>
                  <a:pt x="101" y="673"/>
                </a:lnTo>
                <a:lnTo>
                  <a:pt x="66" y="691"/>
                </a:lnTo>
                <a:lnTo>
                  <a:pt x="41" y="706"/>
                </a:lnTo>
                <a:lnTo>
                  <a:pt x="32" y="714"/>
                </a:lnTo>
                <a:lnTo>
                  <a:pt x="26" y="720"/>
                </a:lnTo>
                <a:lnTo>
                  <a:pt x="23" y="724"/>
                </a:lnTo>
                <a:lnTo>
                  <a:pt x="24" y="726"/>
                </a:lnTo>
                <a:lnTo>
                  <a:pt x="26" y="727"/>
                </a:lnTo>
                <a:lnTo>
                  <a:pt x="26" y="727"/>
                </a:lnTo>
                <a:lnTo>
                  <a:pt x="29" y="729"/>
                </a:lnTo>
                <a:lnTo>
                  <a:pt x="33" y="729"/>
                </a:lnTo>
                <a:lnTo>
                  <a:pt x="47" y="727"/>
                </a:lnTo>
                <a:lnTo>
                  <a:pt x="65" y="724"/>
                </a:lnTo>
                <a:lnTo>
                  <a:pt x="87" y="718"/>
                </a:lnTo>
                <a:lnTo>
                  <a:pt x="140" y="702"/>
                </a:lnTo>
                <a:lnTo>
                  <a:pt x="197" y="681"/>
                </a:lnTo>
                <a:lnTo>
                  <a:pt x="305" y="640"/>
                </a:lnTo>
                <a:lnTo>
                  <a:pt x="341" y="628"/>
                </a:lnTo>
                <a:lnTo>
                  <a:pt x="351" y="625"/>
                </a:lnTo>
                <a:lnTo>
                  <a:pt x="357" y="624"/>
                </a:lnTo>
                <a:lnTo>
                  <a:pt x="357" y="624"/>
                </a:lnTo>
                <a:lnTo>
                  <a:pt x="366" y="630"/>
                </a:lnTo>
                <a:lnTo>
                  <a:pt x="374" y="636"/>
                </a:lnTo>
                <a:lnTo>
                  <a:pt x="377" y="640"/>
                </a:lnTo>
                <a:lnTo>
                  <a:pt x="378" y="645"/>
                </a:lnTo>
                <a:lnTo>
                  <a:pt x="377" y="649"/>
                </a:lnTo>
                <a:lnTo>
                  <a:pt x="372" y="654"/>
                </a:lnTo>
                <a:lnTo>
                  <a:pt x="372" y="654"/>
                </a:lnTo>
                <a:lnTo>
                  <a:pt x="366" y="658"/>
                </a:lnTo>
                <a:lnTo>
                  <a:pt x="351" y="664"/>
                </a:lnTo>
                <a:lnTo>
                  <a:pt x="303" y="684"/>
                </a:lnTo>
                <a:lnTo>
                  <a:pt x="168" y="735"/>
                </a:lnTo>
                <a:lnTo>
                  <a:pt x="101" y="762"/>
                </a:lnTo>
                <a:lnTo>
                  <a:pt x="47" y="786"/>
                </a:lnTo>
                <a:lnTo>
                  <a:pt x="27" y="796"/>
                </a:lnTo>
                <a:lnTo>
                  <a:pt x="15" y="804"/>
                </a:lnTo>
                <a:lnTo>
                  <a:pt x="12" y="807"/>
                </a:lnTo>
                <a:lnTo>
                  <a:pt x="12" y="810"/>
                </a:lnTo>
                <a:lnTo>
                  <a:pt x="14" y="811"/>
                </a:lnTo>
                <a:lnTo>
                  <a:pt x="18" y="813"/>
                </a:lnTo>
                <a:lnTo>
                  <a:pt x="18" y="813"/>
                </a:lnTo>
                <a:lnTo>
                  <a:pt x="30" y="814"/>
                </a:lnTo>
                <a:lnTo>
                  <a:pt x="45" y="813"/>
                </a:lnTo>
                <a:lnTo>
                  <a:pt x="62" y="810"/>
                </a:lnTo>
                <a:lnTo>
                  <a:pt x="80" y="807"/>
                </a:lnTo>
                <a:lnTo>
                  <a:pt x="120" y="796"/>
                </a:lnTo>
                <a:lnTo>
                  <a:pt x="159" y="783"/>
                </a:lnTo>
                <a:lnTo>
                  <a:pt x="197" y="769"/>
                </a:lnTo>
                <a:lnTo>
                  <a:pt x="228" y="756"/>
                </a:lnTo>
                <a:lnTo>
                  <a:pt x="258" y="744"/>
                </a:lnTo>
                <a:lnTo>
                  <a:pt x="258" y="744"/>
                </a:lnTo>
                <a:lnTo>
                  <a:pt x="242" y="757"/>
                </a:lnTo>
                <a:lnTo>
                  <a:pt x="225" y="771"/>
                </a:lnTo>
                <a:lnTo>
                  <a:pt x="210" y="784"/>
                </a:lnTo>
                <a:lnTo>
                  <a:pt x="198" y="799"/>
                </a:lnTo>
                <a:lnTo>
                  <a:pt x="194" y="805"/>
                </a:lnTo>
                <a:lnTo>
                  <a:pt x="192" y="810"/>
                </a:lnTo>
                <a:lnTo>
                  <a:pt x="194" y="814"/>
                </a:lnTo>
                <a:lnTo>
                  <a:pt x="200" y="817"/>
                </a:lnTo>
                <a:lnTo>
                  <a:pt x="207" y="817"/>
                </a:lnTo>
                <a:lnTo>
                  <a:pt x="221" y="817"/>
                </a:lnTo>
                <a:lnTo>
                  <a:pt x="221" y="817"/>
                </a:lnTo>
                <a:lnTo>
                  <a:pt x="236" y="814"/>
                </a:lnTo>
                <a:lnTo>
                  <a:pt x="251" y="810"/>
                </a:lnTo>
                <a:lnTo>
                  <a:pt x="284" y="798"/>
                </a:lnTo>
                <a:lnTo>
                  <a:pt x="317" y="783"/>
                </a:lnTo>
                <a:lnTo>
                  <a:pt x="347" y="766"/>
                </a:lnTo>
                <a:lnTo>
                  <a:pt x="374" y="751"/>
                </a:lnTo>
                <a:lnTo>
                  <a:pt x="395" y="738"/>
                </a:lnTo>
                <a:lnTo>
                  <a:pt x="413" y="726"/>
                </a:lnTo>
                <a:lnTo>
                  <a:pt x="413" y="726"/>
                </a:lnTo>
                <a:lnTo>
                  <a:pt x="426" y="736"/>
                </a:lnTo>
                <a:lnTo>
                  <a:pt x="456" y="762"/>
                </a:lnTo>
                <a:lnTo>
                  <a:pt x="471" y="777"/>
                </a:lnTo>
                <a:lnTo>
                  <a:pt x="486" y="792"/>
                </a:lnTo>
                <a:lnTo>
                  <a:pt x="498" y="805"/>
                </a:lnTo>
                <a:lnTo>
                  <a:pt x="501" y="811"/>
                </a:lnTo>
                <a:lnTo>
                  <a:pt x="504" y="816"/>
                </a:lnTo>
                <a:lnTo>
                  <a:pt x="504" y="816"/>
                </a:lnTo>
                <a:lnTo>
                  <a:pt x="509" y="825"/>
                </a:lnTo>
                <a:lnTo>
                  <a:pt x="516" y="832"/>
                </a:lnTo>
                <a:lnTo>
                  <a:pt x="527" y="838"/>
                </a:lnTo>
                <a:lnTo>
                  <a:pt x="543" y="843"/>
                </a:lnTo>
                <a:lnTo>
                  <a:pt x="563" y="847"/>
                </a:lnTo>
                <a:lnTo>
                  <a:pt x="588" y="849"/>
                </a:lnTo>
                <a:lnTo>
                  <a:pt x="618" y="849"/>
                </a:lnTo>
                <a:lnTo>
                  <a:pt x="656" y="847"/>
                </a:lnTo>
                <a:lnTo>
                  <a:pt x="656" y="847"/>
                </a:lnTo>
                <a:lnTo>
                  <a:pt x="675" y="846"/>
                </a:lnTo>
                <a:lnTo>
                  <a:pt x="693" y="841"/>
                </a:lnTo>
                <a:lnTo>
                  <a:pt x="711" y="837"/>
                </a:lnTo>
                <a:lnTo>
                  <a:pt x="729" y="832"/>
                </a:lnTo>
                <a:lnTo>
                  <a:pt x="761" y="820"/>
                </a:lnTo>
                <a:lnTo>
                  <a:pt x="788" y="807"/>
                </a:lnTo>
                <a:lnTo>
                  <a:pt x="812" y="796"/>
                </a:lnTo>
                <a:lnTo>
                  <a:pt x="830" y="787"/>
                </a:lnTo>
                <a:lnTo>
                  <a:pt x="839" y="784"/>
                </a:lnTo>
                <a:lnTo>
                  <a:pt x="846" y="783"/>
                </a:lnTo>
                <a:lnTo>
                  <a:pt x="851" y="783"/>
                </a:lnTo>
                <a:lnTo>
                  <a:pt x="857" y="786"/>
                </a:lnTo>
                <a:lnTo>
                  <a:pt x="857" y="786"/>
                </a:lnTo>
                <a:lnTo>
                  <a:pt x="864" y="792"/>
                </a:lnTo>
                <a:lnTo>
                  <a:pt x="875" y="796"/>
                </a:lnTo>
                <a:lnTo>
                  <a:pt x="893" y="802"/>
                </a:lnTo>
                <a:lnTo>
                  <a:pt x="911" y="808"/>
                </a:lnTo>
                <a:lnTo>
                  <a:pt x="921" y="811"/>
                </a:lnTo>
                <a:lnTo>
                  <a:pt x="921" y="811"/>
                </a:lnTo>
                <a:lnTo>
                  <a:pt x="926" y="814"/>
                </a:lnTo>
                <a:lnTo>
                  <a:pt x="932" y="814"/>
                </a:lnTo>
                <a:lnTo>
                  <a:pt x="944" y="816"/>
                </a:lnTo>
                <a:lnTo>
                  <a:pt x="950" y="819"/>
                </a:lnTo>
                <a:lnTo>
                  <a:pt x="954" y="820"/>
                </a:lnTo>
                <a:lnTo>
                  <a:pt x="957" y="825"/>
                </a:lnTo>
                <a:lnTo>
                  <a:pt x="959" y="831"/>
                </a:lnTo>
                <a:lnTo>
                  <a:pt x="959" y="831"/>
                </a:lnTo>
                <a:lnTo>
                  <a:pt x="962" y="885"/>
                </a:lnTo>
                <a:lnTo>
                  <a:pt x="966" y="922"/>
                </a:lnTo>
                <a:lnTo>
                  <a:pt x="969" y="942"/>
                </a:lnTo>
                <a:lnTo>
                  <a:pt x="974" y="960"/>
                </a:lnTo>
                <a:lnTo>
                  <a:pt x="974" y="960"/>
                </a:lnTo>
                <a:lnTo>
                  <a:pt x="978" y="975"/>
                </a:lnTo>
                <a:lnTo>
                  <a:pt x="984" y="988"/>
                </a:lnTo>
                <a:lnTo>
                  <a:pt x="992" y="999"/>
                </a:lnTo>
                <a:lnTo>
                  <a:pt x="998" y="1008"/>
                </a:lnTo>
                <a:lnTo>
                  <a:pt x="1008" y="1020"/>
                </a:lnTo>
                <a:lnTo>
                  <a:pt x="1013" y="1023"/>
                </a:lnTo>
                <a:lnTo>
                  <a:pt x="1013" y="1023"/>
                </a:lnTo>
                <a:lnTo>
                  <a:pt x="1016" y="1014"/>
                </a:lnTo>
                <a:lnTo>
                  <a:pt x="1020" y="1008"/>
                </a:lnTo>
                <a:lnTo>
                  <a:pt x="1022" y="1006"/>
                </a:lnTo>
                <a:lnTo>
                  <a:pt x="1025" y="1005"/>
                </a:lnTo>
                <a:lnTo>
                  <a:pt x="1025" y="1005"/>
                </a:lnTo>
                <a:lnTo>
                  <a:pt x="1026" y="1006"/>
                </a:lnTo>
                <a:lnTo>
                  <a:pt x="1028" y="1009"/>
                </a:lnTo>
                <a:lnTo>
                  <a:pt x="1031" y="1018"/>
                </a:lnTo>
                <a:lnTo>
                  <a:pt x="1032" y="1032"/>
                </a:lnTo>
                <a:lnTo>
                  <a:pt x="1032" y="1032"/>
                </a:lnTo>
                <a:lnTo>
                  <a:pt x="1041" y="1044"/>
                </a:lnTo>
                <a:lnTo>
                  <a:pt x="1050" y="1059"/>
                </a:lnTo>
                <a:lnTo>
                  <a:pt x="1061" y="1077"/>
                </a:lnTo>
                <a:lnTo>
                  <a:pt x="1071" y="1098"/>
                </a:lnTo>
                <a:lnTo>
                  <a:pt x="1080" y="1122"/>
                </a:lnTo>
                <a:lnTo>
                  <a:pt x="1083" y="1135"/>
                </a:lnTo>
                <a:lnTo>
                  <a:pt x="1086" y="1147"/>
                </a:lnTo>
                <a:lnTo>
                  <a:pt x="1088" y="1161"/>
                </a:lnTo>
                <a:lnTo>
                  <a:pt x="1088" y="1174"/>
                </a:lnTo>
                <a:lnTo>
                  <a:pt x="1088" y="1174"/>
                </a:lnTo>
                <a:lnTo>
                  <a:pt x="1086" y="1200"/>
                </a:lnTo>
                <a:lnTo>
                  <a:pt x="1085" y="1222"/>
                </a:lnTo>
                <a:lnTo>
                  <a:pt x="1082" y="1240"/>
                </a:lnTo>
                <a:lnTo>
                  <a:pt x="1079" y="1255"/>
                </a:lnTo>
                <a:lnTo>
                  <a:pt x="1073" y="1276"/>
                </a:lnTo>
                <a:lnTo>
                  <a:pt x="1067" y="1288"/>
                </a:lnTo>
                <a:lnTo>
                  <a:pt x="1067" y="1288"/>
                </a:lnTo>
                <a:lnTo>
                  <a:pt x="1064" y="1297"/>
                </a:lnTo>
                <a:lnTo>
                  <a:pt x="1059" y="1306"/>
                </a:lnTo>
                <a:lnTo>
                  <a:pt x="1056" y="1312"/>
                </a:lnTo>
                <a:lnTo>
                  <a:pt x="1052" y="1317"/>
                </a:lnTo>
                <a:lnTo>
                  <a:pt x="1046" y="1321"/>
                </a:lnTo>
                <a:lnTo>
                  <a:pt x="1038" y="1324"/>
                </a:lnTo>
                <a:lnTo>
                  <a:pt x="1038" y="1324"/>
                </a:lnTo>
                <a:lnTo>
                  <a:pt x="1028" y="1327"/>
                </a:lnTo>
                <a:lnTo>
                  <a:pt x="1016" y="1327"/>
                </a:lnTo>
                <a:lnTo>
                  <a:pt x="990" y="1327"/>
                </a:lnTo>
                <a:lnTo>
                  <a:pt x="977" y="1329"/>
                </a:lnTo>
                <a:lnTo>
                  <a:pt x="965" y="1330"/>
                </a:lnTo>
                <a:lnTo>
                  <a:pt x="956" y="1335"/>
                </a:lnTo>
                <a:lnTo>
                  <a:pt x="951" y="1338"/>
                </a:lnTo>
                <a:lnTo>
                  <a:pt x="948" y="1341"/>
                </a:lnTo>
                <a:lnTo>
                  <a:pt x="933" y="1363"/>
                </a:lnTo>
                <a:lnTo>
                  <a:pt x="987" y="1347"/>
                </a:lnTo>
                <a:lnTo>
                  <a:pt x="1044" y="1351"/>
                </a:lnTo>
                <a:lnTo>
                  <a:pt x="1044" y="1351"/>
                </a:lnTo>
                <a:lnTo>
                  <a:pt x="1061" y="1351"/>
                </a:lnTo>
                <a:lnTo>
                  <a:pt x="1080" y="1350"/>
                </a:lnTo>
                <a:lnTo>
                  <a:pt x="1106" y="1348"/>
                </a:lnTo>
                <a:lnTo>
                  <a:pt x="1106" y="1348"/>
                </a:lnTo>
                <a:lnTo>
                  <a:pt x="1113" y="1351"/>
                </a:lnTo>
                <a:lnTo>
                  <a:pt x="1121" y="1356"/>
                </a:lnTo>
                <a:lnTo>
                  <a:pt x="1128" y="1363"/>
                </a:lnTo>
                <a:lnTo>
                  <a:pt x="1140" y="1383"/>
                </a:lnTo>
                <a:lnTo>
                  <a:pt x="1140" y="1383"/>
                </a:lnTo>
                <a:lnTo>
                  <a:pt x="1143" y="1374"/>
                </a:lnTo>
                <a:lnTo>
                  <a:pt x="1146" y="1362"/>
                </a:lnTo>
                <a:lnTo>
                  <a:pt x="1146" y="1362"/>
                </a:lnTo>
                <a:lnTo>
                  <a:pt x="1148" y="1360"/>
                </a:lnTo>
                <a:lnTo>
                  <a:pt x="1151" y="1360"/>
                </a:lnTo>
                <a:lnTo>
                  <a:pt x="1163" y="1359"/>
                </a:lnTo>
                <a:lnTo>
                  <a:pt x="1205" y="1359"/>
                </a:lnTo>
                <a:lnTo>
                  <a:pt x="1205" y="1359"/>
                </a:lnTo>
                <a:lnTo>
                  <a:pt x="1253" y="1359"/>
                </a:lnTo>
                <a:lnTo>
                  <a:pt x="1304" y="1357"/>
                </a:lnTo>
                <a:lnTo>
                  <a:pt x="1304" y="1357"/>
                </a:lnTo>
                <a:lnTo>
                  <a:pt x="1316" y="1357"/>
                </a:lnTo>
                <a:lnTo>
                  <a:pt x="1323" y="1359"/>
                </a:lnTo>
                <a:lnTo>
                  <a:pt x="1331" y="1363"/>
                </a:lnTo>
                <a:lnTo>
                  <a:pt x="1334" y="1363"/>
                </a:lnTo>
                <a:lnTo>
                  <a:pt x="1335" y="1363"/>
                </a:lnTo>
                <a:lnTo>
                  <a:pt x="1346" y="1357"/>
                </a:lnTo>
                <a:lnTo>
                  <a:pt x="1346" y="1357"/>
                </a:lnTo>
                <a:lnTo>
                  <a:pt x="1359" y="1347"/>
                </a:lnTo>
                <a:lnTo>
                  <a:pt x="1373" y="1335"/>
                </a:lnTo>
                <a:lnTo>
                  <a:pt x="1385" y="1324"/>
                </a:lnTo>
                <a:lnTo>
                  <a:pt x="1392" y="1320"/>
                </a:lnTo>
                <a:lnTo>
                  <a:pt x="1392" y="1320"/>
                </a:lnTo>
                <a:lnTo>
                  <a:pt x="1395" y="1320"/>
                </a:lnTo>
                <a:lnTo>
                  <a:pt x="1398" y="1321"/>
                </a:lnTo>
                <a:lnTo>
                  <a:pt x="1403" y="1327"/>
                </a:lnTo>
                <a:lnTo>
                  <a:pt x="1409" y="1335"/>
                </a:lnTo>
                <a:lnTo>
                  <a:pt x="1413" y="1336"/>
                </a:lnTo>
                <a:lnTo>
                  <a:pt x="1419" y="1338"/>
                </a:lnTo>
                <a:lnTo>
                  <a:pt x="1419" y="1338"/>
                </a:lnTo>
                <a:lnTo>
                  <a:pt x="1430" y="1338"/>
                </a:lnTo>
                <a:lnTo>
                  <a:pt x="1443" y="1335"/>
                </a:lnTo>
                <a:lnTo>
                  <a:pt x="1479" y="1326"/>
                </a:lnTo>
                <a:lnTo>
                  <a:pt x="1514" y="1317"/>
                </a:lnTo>
                <a:lnTo>
                  <a:pt x="1536" y="1311"/>
                </a:lnTo>
                <a:lnTo>
                  <a:pt x="1536" y="1311"/>
                </a:lnTo>
                <a:lnTo>
                  <a:pt x="1595" y="1311"/>
                </a:lnTo>
                <a:lnTo>
                  <a:pt x="1635" y="1309"/>
                </a:lnTo>
                <a:lnTo>
                  <a:pt x="1670" y="1309"/>
                </a:lnTo>
                <a:lnTo>
                  <a:pt x="1670" y="1309"/>
                </a:lnTo>
                <a:lnTo>
                  <a:pt x="1685" y="1309"/>
                </a:lnTo>
                <a:lnTo>
                  <a:pt x="1701" y="1311"/>
                </a:lnTo>
                <a:lnTo>
                  <a:pt x="1734" y="1315"/>
                </a:lnTo>
                <a:lnTo>
                  <a:pt x="1758" y="1320"/>
                </a:lnTo>
                <a:lnTo>
                  <a:pt x="1767" y="1323"/>
                </a:lnTo>
                <a:lnTo>
                  <a:pt x="1767" y="1323"/>
                </a:lnTo>
                <a:lnTo>
                  <a:pt x="1758" y="1305"/>
                </a:lnTo>
                <a:lnTo>
                  <a:pt x="1749" y="1290"/>
                </a:lnTo>
                <a:lnTo>
                  <a:pt x="1740" y="1278"/>
                </a:lnTo>
                <a:lnTo>
                  <a:pt x="1740" y="1278"/>
                </a:lnTo>
                <a:lnTo>
                  <a:pt x="1734" y="1270"/>
                </a:lnTo>
                <a:lnTo>
                  <a:pt x="1730" y="1264"/>
                </a:lnTo>
                <a:lnTo>
                  <a:pt x="1727" y="1261"/>
                </a:lnTo>
                <a:lnTo>
                  <a:pt x="1722" y="1260"/>
                </a:lnTo>
                <a:lnTo>
                  <a:pt x="1710" y="1258"/>
                </a:lnTo>
                <a:lnTo>
                  <a:pt x="1710" y="1258"/>
                </a:lnTo>
                <a:lnTo>
                  <a:pt x="1704" y="1257"/>
                </a:lnTo>
                <a:lnTo>
                  <a:pt x="1698" y="1254"/>
                </a:lnTo>
                <a:lnTo>
                  <a:pt x="1688" y="1248"/>
                </a:lnTo>
                <a:lnTo>
                  <a:pt x="1680" y="1246"/>
                </a:lnTo>
                <a:lnTo>
                  <a:pt x="1670" y="1245"/>
                </a:lnTo>
                <a:lnTo>
                  <a:pt x="1655" y="1246"/>
                </a:lnTo>
                <a:lnTo>
                  <a:pt x="1635" y="1251"/>
                </a:lnTo>
                <a:lnTo>
                  <a:pt x="1635" y="1251"/>
                </a:lnTo>
                <a:lnTo>
                  <a:pt x="1599" y="1260"/>
                </a:lnTo>
                <a:lnTo>
                  <a:pt x="1574" y="1264"/>
                </a:lnTo>
                <a:lnTo>
                  <a:pt x="1557" y="1266"/>
                </a:lnTo>
                <a:lnTo>
                  <a:pt x="1548" y="1266"/>
                </a:lnTo>
                <a:lnTo>
                  <a:pt x="1548" y="1266"/>
                </a:lnTo>
                <a:lnTo>
                  <a:pt x="1545" y="1264"/>
                </a:lnTo>
                <a:lnTo>
                  <a:pt x="1541" y="1263"/>
                </a:lnTo>
                <a:lnTo>
                  <a:pt x="1536" y="1260"/>
                </a:lnTo>
                <a:lnTo>
                  <a:pt x="1532" y="1255"/>
                </a:lnTo>
                <a:lnTo>
                  <a:pt x="1527" y="1248"/>
                </a:lnTo>
                <a:lnTo>
                  <a:pt x="1524" y="1237"/>
                </a:lnTo>
                <a:lnTo>
                  <a:pt x="1520" y="1222"/>
                </a:lnTo>
                <a:lnTo>
                  <a:pt x="1517" y="1206"/>
                </a:lnTo>
                <a:lnTo>
                  <a:pt x="1517" y="1206"/>
                </a:lnTo>
                <a:lnTo>
                  <a:pt x="1515" y="1185"/>
                </a:lnTo>
                <a:lnTo>
                  <a:pt x="1515" y="1165"/>
                </a:lnTo>
                <a:lnTo>
                  <a:pt x="1515" y="1126"/>
                </a:lnTo>
                <a:lnTo>
                  <a:pt x="1517" y="1087"/>
                </a:lnTo>
                <a:lnTo>
                  <a:pt x="1517" y="1087"/>
                </a:lnTo>
                <a:lnTo>
                  <a:pt x="1520" y="1072"/>
                </a:lnTo>
                <a:lnTo>
                  <a:pt x="1526" y="1035"/>
                </a:lnTo>
                <a:lnTo>
                  <a:pt x="1530" y="1014"/>
                </a:lnTo>
                <a:lnTo>
                  <a:pt x="1536" y="993"/>
                </a:lnTo>
                <a:lnTo>
                  <a:pt x="1544" y="975"/>
                </a:lnTo>
                <a:lnTo>
                  <a:pt x="1548" y="966"/>
                </a:lnTo>
                <a:lnTo>
                  <a:pt x="1551" y="960"/>
                </a:lnTo>
                <a:lnTo>
                  <a:pt x="1551" y="960"/>
                </a:lnTo>
                <a:lnTo>
                  <a:pt x="1577" y="927"/>
                </a:lnTo>
                <a:lnTo>
                  <a:pt x="1607" y="883"/>
                </a:lnTo>
                <a:lnTo>
                  <a:pt x="1634" y="843"/>
                </a:lnTo>
                <a:lnTo>
                  <a:pt x="1647" y="822"/>
                </a:lnTo>
                <a:lnTo>
                  <a:pt x="1647" y="822"/>
                </a:lnTo>
                <a:lnTo>
                  <a:pt x="1650" y="819"/>
                </a:lnTo>
                <a:lnTo>
                  <a:pt x="1659" y="814"/>
                </a:lnTo>
                <a:lnTo>
                  <a:pt x="1689" y="799"/>
                </a:lnTo>
                <a:lnTo>
                  <a:pt x="1710" y="786"/>
                </a:lnTo>
                <a:lnTo>
                  <a:pt x="1737" y="769"/>
                </a:lnTo>
                <a:lnTo>
                  <a:pt x="1770" y="750"/>
                </a:lnTo>
                <a:lnTo>
                  <a:pt x="1806" y="723"/>
                </a:lnTo>
                <a:lnTo>
                  <a:pt x="1806" y="723"/>
                </a:lnTo>
                <a:lnTo>
                  <a:pt x="1827" y="706"/>
                </a:lnTo>
                <a:lnTo>
                  <a:pt x="1845" y="687"/>
                </a:lnTo>
                <a:lnTo>
                  <a:pt x="1865" y="664"/>
                </a:lnTo>
                <a:lnTo>
                  <a:pt x="1883" y="640"/>
                </a:lnTo>
                <a:lnTo>
                  <a:pt x="1899" y="615"/>
                </a:lnTo>
                <a:lnTo>
                  <a:pt x="1916" y="588"/>
                </a:lnTo>
                <a:lnTo>
                  <a:pt x="1946" y="535"/>
                </a:lnTo>
                <a:lnTo>
                  <a:pt x="1970" y="486"/>
                </a:lnTo>
                <a:lnTo>
                  <a:pt x="1988" y="444"/>
                </a:lnTo>
                <a:lnTo>
                  <a:pt x="2004" y="405"/>
                </a:lnTo>
                <a:lnTo>
                  <a:pt x="2004" y="405"/>
                </a:lnTo>
                <a:lnTo>
                  <a:pt x="2016" y="403"/>
                </a:lnTo>
                <a:lnTo>
                  <a:pt x="2030" y="402"/>
                </a:lnTo>
                <a:lnTo>
                  <a:pt x="2046" y="400"/>
                </a:lnTo>
                <a:lnTo>
                  <a:pt x="2064" y="399"/>
                </a:lnTo>
                <a:lnTo>
                  <a:pt x="2082" y="400"/>
                </a:lnTo>
                <a:lnTo>
                  <a:pt x="2100" y="405"/>
                </a:lnTo>
                <a:lnTo>
                  <a:pt x="2108" y="408"/>
                </a:lnTo>
                <a:lnTo>
                  <a:pt x="2115" y="412"/>
                </a:lnTo>
                <a:lnTo>
                  <a:pt x="2115" y="412"/>
                </a:lnTo>
                <a:lnTo>
                  <a:pt x="2147" y="430"/>
                </a:lnTo>
                <a:lnTo>
                  <a:pt x="2178" y="447"/>
                </a:lnTo>
                <a:lnTo>
                  <a:pt x="2213" y="465"/>
                </a:lnTo>
                <a:lnTo>
                  <a:pt x="2213" y="465"/>
                </a:lnTo>
                <a:lnTo>
                  <a:pt x="2217" y="460"/>
                </a:lnTo>
                <a:lnTo>
                  <a:pt x="2222" y="456"/>
                </a:lnTo>
                <a:lnTo>
                  <a:pt x="2226" y="450"/>
                </a:lnTo>
                <a:lnTo>
                  <a:pt x="2232" y="442"/>
                </a:lnTo>
                <a:lnTo>
                  <a:pt x="2235" y="432"/>
                </a:lnTo>
                <a:lnTo>
                  <a:pt x="2238" y="420"/>
                </a:lnTo>
                <a:lnTo>
                  <a:pt x="2238" y="406"/>
                </a:lnTo>
                <a:lnTo>
                  <a:pt x="2238" y="406"/>
                </a:lnTo>
                <a:lnTo>
                  <a:pt x="2235" y="393"/>
                </a:lnTo>
                <a:lnTo>
                  <a:pt x="2231" y="379"/>
                </a:lnTo>
                <a:lnTo>
                  <a:pt x="2225" y="369"/>
                </a:lnTo>
                <a:lnTo>
                  <a:pt x="2219" y="358"/>
                </a:lnTo>
                <a:lnTo>
                  <a:pt x="2207" y="345"/>
                </a:lnTo>
                <a:lnTo>
                  <a:pt x="2202" y="340"/>
                </a:lnTo>
                <a:lnTo>
                  <a:pt x="2202" y="340"/>
                </a:lnTo>
                <a:lnTo>
                  <a:pt x="2163" y="295"/>
                </a:lnTo>
                <a:lnTo>
                  <a:pt x="2126" y="252"/>
                </a:lnTo>
                <a:lnTo>
                  <a:pt x="2084" y="205"/>
                </a:lnTo>
                <a:lnTo>
                  <a:pt x="2084" y="205"/>
                </a:lnTo>
                <a:lnTo>
                  <a:pt x="2073" y="195"/>
                </a:lnTo>
                <a:lnTo>
                  <a:pt x="2063" y="186"/>
                </a:lnTo>
                <a:lnTo>
                  <a:pt x="2052" y="178"/>
                </a:lnTo>
                <a:lnTo>
                  <a:pt x="2040" y="172"/>
                </a:lnTo>
                <a:lnTo>
                  <a:pt x="2018" y="162"/>
                </a:lnTo>
                <a:lnTo>
                  <a:pt x="1997" y="154"/>
                </a:lnTo>
                <a:lnTo>
                  <a:pt x="1977" y="150"/>
                </a:lnTo>
                <a:lnTo>
                  <a:pt x="1961" y="148"/>
                </a:lnTo>
                <a:lnTo>
                  <a:pt x="1938" y="147"/>
                </a:lnTo>
                <a:lnTo>
                  <a:pt x="1938" y="147"/>
                </a:lnTo>
                <a:lnTo>
                  <a:pt x="1923" y="147"/>
                </a:lnTo>
                <a:lnTo>
                  <a:pt x="1904" y="150"/>
                </a:lnTo>
                <a:lnTo>
                  <a:pt x="1881" y="156"/>
                </a:lnTo>
                <a:lnTo>
                  <a:pt x="1850" y="166"/>
                </a:lnTo>
                <a:lnTo>
                  <a:pt x="1850" y="166"/>
                </a:lnTo>
                <a:lnTo>
                  <a:pt x="1842" y="168"/>
                </a:lnTo>
                <a:lnTo>
                  <a:pt x="1833" y="168"/>
                </a:lnTo>
                <a:lnTo>
                  <a:pt x="1824" y="168"/>
                </a:lnTo>
                <a:lnTo>
                  <a:pt x="1815" y="166"/>
                </a:lnTo>
                <a:lnTo>
                  <a:pt x="1796" y="160"/>
                </a:lnTo>
                <a:lnTo>
                  <a:pt x="1776" y="151"/>
                </a:lnTo>
                <a:lnTo>
                  <a:pt x="1757" y="139"/>
                </a:lnTo>
                <a:lnTo>
                  <a:pt x="1734" y="126"/>
                </a:lnTo>
                <a:lnTo>
                  <a:pt x="1712" y="111"/>
                </a:lnTo>
                <a:lnTo>
                  <a:pt x="1686" y="97"/>
                </a:lnTo>
                <a:lnTo>
                  <a:pt x="1686" y="97"/>
                </a:lnTo>
                <a:lnTo>
                  <a:pt x="1661" y="84"/>
                </a:lnTo>
                <a:lnTo>
                  <a:pt x="1632" y="73"/>
                </a:lnTo>
                <a:lnTo>
                  <a:pt x="1602" y="63"/>
                </a:lnTo>
                <a:lnTo>
                  <a:pt x="1569" y="54"/>
                </a:lnTo>
                <a:lnTo>
                  <a:pt x="1532" y="45"/>
                </a:lnTo>
                <a:lnTo>
                  <a:pt x="1493" y="37"/>
                </a:lnTo>
                <a:lnTo>
                  <a:pt x="1448" y="30"/>
                </a:lnTo>
                <a:lnTo>
                  <a:pt x="1398" y="24"/>
                </a:lnTo>
                <a:lnTo>
                  <a:pt x="1398" y="24"/>
                </a:lnTo>
                <a:lnTo>
                  <a:pt x="1352" y="18"/>
                </a:lnTo>
                <a:lnTo>
                  <a:pt x="1310" y="12"/>
                </a:lnTo>
                <a:lnTo>
                  <a:pt x="1272" y="6"/>
                </a:lnTo>
                <a:lnTo>
                  <a:pt x="1238" y="1"/>
                </a:lnTo>
                <a:lnTo>
                  <a:pt x="1203" y="0"/>
                </a:lnTo>
                <a:lnTo>
                  <a:pt x="1187" y="1"/>
                </a:lnTo>
                <a:lnTo>
                  <a:pt x="1170" y="3"/>
                </a:lnTo>
                <a:lnTo>
                  <a:pt x="1154" y="4"/>
                </a:lnTo>
                <a:lnTo>
                  <a:pt x="1136" y="9"/>
                </a:lnTo>
                <a:lnTo>
                  <a:pt x="1116" y="13"/>
                </a:lnTo>
                <a:lnTo>
                  <a:pt x="1097" y="21"/>
                </a:lnTo>
                <a:lnTo>
                  <a:pt x="1097" y="21"/>
                </a:lnTo>
                <a:lnTo>
                  <a:pt x="1004" y="54"/>
                </a:lnTo>
                <a:lnTo>
                  <a:pt x="902" y="90"/>
                </a:lnTo>
                <a:lnTo>
                  <a:pt x="858" y="106"/>
                </a:lnTo>
                <a:lnTo>
                  <a:pt x="824" y="121"/>
                </a:lnTo>
                <a:lnTo>
                  <a:pt x="801" y="132"/>
                </a:lnTo>
                <a:lnTo>
                  <a:pt x="795" y="136"/>
                </a:lnTo>
                <a:lnTo>
                  <a:pt x="795" y="138"/>
                </a:lnTo>
                <a:lnTo>
                  <a:pt x="795" y="139"/>
                </a:lnTo>
                <a:lnTo>
                  <a:pt x="795" y="139"/>
                </a:lnTo>
                <a:lnTo>
                  <a:pt x="795" y="139"/>
                </a:lnTo>
                <a:lnTo>
                  <a:pt x="795" y="141"/>
                </a:lnTo>
                <a:lnTo>
                  <a:pt x="791" y="145"/>
                </a:lnTo>
                <a:lnTo>
                  <a:pt x="771" y="156"/>
                </a:lnTo>
                <a:lnTo>
                  <a:pt x="743" y="168"/>
                </a:lnTo>
                <a:lnTo>
                  <a:pt x="707" y="183"/>
                </a:lnTo>
                <a:lnTo>
                  <a:pt x="635" y="213"/>
                </a:lnTo>
                <a:lnTo>
                  <a:pt x="605" y="226"/>
                </a:lnTo>
                <a:lnTo>
                  <a:pt x="584" y="237"/>
                </a:lnTo>
                <a:lnTo>
                  <a:pt x="584" y="237"/>
                </a:lnTo>
                <a:lnTo>
                  <a:pt x="569" y="244"/>
                </a:lnTo>
                <a:lnTo>
                  <a:pt x="554" y="250"/>
                </a:lnTo>
                <a:lnTo>
                  <a:pt x="525" y="259"/>
                </a:lnTo>
                <a:lnTo>
                  <a:pt x="503" y="267"/>
                </a:lnTo>
                <a:lnTo>
                  <a:pt x="497" y="271"/>
                </a:lnTo>
                <a:lnTo>
                  <a:pt x="495" y="273"/>
                </a:lnTo>
                <a:lnTo>
                  <a:pt x="494" y="276"/>
                </a:lnTo>
                <a:lnTo>
                  <a:pt x="494" y="276"/>
                </a:lnTo>
                <a:lnTo>
                  <a:pt x="494" y="280"/>
                </a:lnTo>
                <a:lnTo>
                  <a:pt x="491" y="286"/>
                </a:lnTo>
                <a:lnTo>
                  <a:pt x="486" y="292"/>
                </a:lnTo>
                <a:lnTo>
                  <a:pt x="480" y="300"/>
                </a:lnTo>
                <a:lnTo>
                  <a:pt x="474" y="306"/>
                </a:lnTo>
                <a:lnTo>
                  <a:pt x="464" y="313"/>
                </a:lnTo>
                <a:lnTo>
                  <a:pt x="453" y="321"/>
                </a:lnTo>
                <a:lnTo>
                  <a:pt x="440" y="328"/>
                </a:lnTo>
                <a:lnTo>
                  <a:pt x="440" y="328"/>
                </a:lnTo>
                <a:lnTo>
                  <a:pt x="422" y="336"/>
                </a:lnTo>
                <a:lnTo>
                  <a:pt x="396" y="345"/>
                </a:lnTo>
                <a:lnTo>
                  <a:pt x="335" y="363"/>
                </a:lnTo>
                <a:lnTo>
                  <a:pt x="302" y="372"/>
                </a:lnTo>
                <a:lnTo>
                  <a:pt x="272" y="384"/>
                </a:lnTo>
                <a:lnTo>
                  <a:pt x="246" y="394"/>
                </a:lnTo>
                <a:lnTo>
                  <a:pt x="236" y="402"/>
                </a:lnTo>
                <a:lnTo>
                  <a:pt x="227" y="408"/>
                </a:lnTo>
                <a:lnTo>
                  <a:pt x="227" y="408"/>
                </a:lnTo>
                <a:lnTo>
                  <a:pt x="222" y="414"/>
                </a:lnTo>
                <a:lnTo>
                  <a:pt x="219" y="420"/>
                </a:lnTo>
                <a:lnTo>
                  <a:pt x="219" y="426"/>
                </a:lnTo>
                <a:lnTo>
                  <a:pt x="221" y="430"/>
                </a:lnTo>
                <a:lnTo>
                  <a:pt x="225" y="433"/>
                </a:lnTo>
                <a:lnTo>
                  <a:pt x="230" y="438"/>
                </a:lnTo>
                <a:lnTo>
                  <a:pt x="245" y="444"/>
                </a:lnTo>
                <a:lnTo>
                  <a:pt x="261" y="447"/>
                </a:lnTo>
                <a:lnTo>
                  <a:pt x="276" y="450"/>
                </a:lnTo>
                <a:lnTo>
                  <a:pt x="291" y="453"/>
                </a:lnTo>
                <a:lnTo>
                  <a:pt x="291" y="453"/>
                </a:lnTo>
                <a:lnTo>
                  <a:pt x="255" y="462"/>
                </a:lnTo>
                <a:lnTo>
                  <a:pt x="219" y="474"/>
                </a:lnTo>
                <a:lnTo>
                  <a:pt x="179" y="487"/>
                </a:lnTo>
                <a:lnTo>
                  <a:pt x="140" y="502"/>
                </a:lnTo>
                <a:lnTo>
                  <a:pt x="107" y="516"/>
                </a:lnTo>
                <a:lnTo>
                  <a:pt x="95" y="523"/>
                </a:lnTo>
                <a:lnTo>
                  <a:pt x="86" y="529"/>
                </a:lnTo>
                <a:lnTo>
                  <a:pt x="81" y="535"/>
                </a:lnTo>
                <a:lnTo>
                  <a:pt x="81" y="537"/>
                </a:lnTo>
                <a:lnTo>
                  <a:pt x="83" y="540"/>
                </a:lnTo>
                <a:lnTo>
                  <a:pt x="83" y="540"/>
                </a:lnTo>
                <a:lnTo>
                  <a:pt x="93" y="547"/>
                </a:lnTo>
                <a:lnTo>
                  <a:pt x="104" y="553"/>
                </a:lnTo>
                <a:lnTo>
                  <a:pt x="116" y="558"/>
                </a:lnTo>
                <a:lnTo>
                  <a:pt x="129" y="561"/>
                </a:lnTo>
                <a:lnTo>
                  <a:pt x="149" y="567"/>
                </a:lnTo>
                <a:lnTo>
                  <a:pt x="155" y="568"/>
                </a:lnTo>
                <a:lnTo>
                  <a:pt x="156" y="570"/>
                </a:lnTo>
                <a:lnTo>
                  <a:pt x="156" y="571"/>
                </a:lnTo>
                <a:lnTo>
                  <a:pt x="156" y="571"/>
                </a:lnTo>
                <a:lnTo>
                  <a:pt x="147" y="577"/>
                </a:lnTo>
                <a:lnTo>
                  <a:pt x="126" y="586"/>
                </a:lnTo>
                <a:lnTo>
                  <a:pt x="66" y="615"/>
                </a:lnTo>
                <a:lnTo>
                  <a:pt x="38" y="631"/>
                </a:lnTo>
                <a:lnTo>
                  <a:pt x="14" y="645"/>
                </a:lnTo>
                <a:lnTo>
                  <a:pt x="6" y="652"/>
                </a:lnTo>
                <a:lnTo>
                  <a:pt x="2" y="657"/>
                </a:lnTo>
                <a:lnTo>
                  <a:pt x="0" y="660"/>
                </a:lnTo>
                <a:lnTo>
                  <a:pt x="0" y="663"/>
                </a:lnTo>
                <a:lnTo>
                  <a:pt x="2" y="664"/>
                </a:lnTo>
                <a:lnTo>
                  <a:pt x="5" y="666"/>
                </a:lnTo>
                <a:lnTo>
                  <a:pt x="5" y="666"/>
                </a:lnTo>
                <a:close/>
                <a:moveTo>
                  <a:pt x="1362" y="889"/>
                </a:moveTo>
                <a:lnTo>
                  <a:pt x="1362" y="889"/>
                </a:lnTo>
                <a:lnTo>
                  <a:pt x="1374" y="892"/>
                </a:lnTo>
                <a:lnTo>
                  <a:pt x="1383" y="895"/>
                </a:lnTo>
                <a:lnTo>
                  <a:pt x="1391" y="900"/>
                </a:lnTo>
                <a:lnTo>
                  <a:pt x="1397" y="904"/>
                </a:lnTo>
                <a:lnTo>
                  <a:pt x="1401" y="910"/>
                </a:lnTo>
                <a:lnTo>
                  <a:pt x="1404" y="916"/>
                </a:lnTo>
                <a:lnTo>
                  <a:pt x="1406" y="924"/>
                </a:lnTo>
                <a:lnTo>
                  <a:pt x="1407" y="930"/>
                </a:lnTo>
                <a:lnTo>
                  <a:pt x="1406" y="942"/>
                </a:lnTo>
                <a:lnTo>
                  <a:pt x="1404" y="952"/>
                </a:lnTo>
                <a:lnTo>
                  <a:pt x="1400" y="963"/>
                </a:lnTo>
                <a:lnTo>
                  <a:pt x="1407" y="948"/>
                </a:lnTo>
                <a:lnTo>
                  <a:pt x="1421" y="966"/>
                </a:lnTo>
                <a:lnTo>
                  <a:pt x="1431" y="945"/>
                </a:lnTo>
                <a:lnTo>
                  <a:pt x="1431" y="945"/>
                </a:lnTo>
                <a:lnTo>
                  <a:pt x="1433" y="949"/>
                </a:lnTo>
                <a:lnTo>
                  <a:pt x="1434" y="957"/>
                </a:lnTo>
                <a:lnTo>
                  <a:pt x="1437" y="969"/>
                </a:lnTo>
                <a:lnTo>
                  <a:pt x="1439" y="988"/>
                </a:lnTo>
                <a:lnTo>
                  <a:pt x="1440" y="1014"/>
                </a:lnTo>
                <a:lnTo>
                  <a:pt x="1440" y="1050"/>
                </a:lnTo>
                <a:lnTo>
                  <a:pt x="1439" y="1095"/>
                </a:lnTo>
                <a:lnTo>
                  <a:pt x="1439" y="1095"/>
                </a:lnTo>
                <a:lnTo>
                  <a:pt x="1434" y="1171"/>
                </a:lnTo>
                <a:lnTo>
                  <a:pt x="1433" y="1195"/>
                </a:lnTo>
                <a:lnTo>
                  <a:pt x="1430" y="1212"/>
                </a:lnTo>
                <a:lnTo>
                  <a:pt x="1427" y="1222"/>
                </a:lnTo>
                <a:lnTo>
                  <a:pt x="1424" y="1230"/>
                </a:lnTo>
                <a:lnTo>
                  <a:pt x="1419" y="1236"/>
                </a:lnTo>
                <a:lnTo>
                  <a:pt x="1413" y="1240"/>
                </a:lnTo>
                <a:lnTo>
                  <a:pt x="1413" y="1240"/>
                </a:lnTo>
                <a:lnTo>
                  <a:pt x="1397" y="1254"/>
                </a:lnTo>
                <a:lnTo>
                  <a:pt x="1379" y="1267"/>
                </a:lnTo>
                <a:lnTo>
                  <a:pt x="1352" y="1285"/>
                </a:lnTo>
                <a:lnTo>
                  <a:pt x="1352" y="1285"/>
                </a:lnTo>
                <a:lnTo>
                  <a:pt x="1347" y="1288"/>
                </a:lnTo>
                <a:lnTo>
                  <a:pt x="1343" y="1294"/>
                </a:lnTo>
                <a:lnTo>
                  <a:pt x="1332" y="1311"/>
                </a:lnTo>
                <a:lnTo>
                  <a:pt x="1316" y="1338"/>
                </a:lnTo>
                <a:lnTo>
                  <a:pt x="1316" y="1338"/>
                </a:lnTo>
                <a:lnTo>
                  <a:pt x="1313" y="1338"/>
                </a:lnTo>
                <a:lnTo>
                  <a:pt x="1308" y="1338"/>
                </a:lnTo>
                <a:lnTo>
                  <a:pt x="1293" y="1333"/>
                </a:lnTo>
                <a:lnTo>
                  <a:pt x="1275" y="1326"/>
                </a:lnTo>
                <a:lnTo>
                  <a:pt x="1254" y="1320"/>
                </a:lnTo>
                <a:lnTo>
                  <a:pt x="1254" y="1320"/>
                </a:lnTo>
                <a:lnTo>
                  <a:pt x="1241" y="1315"/>
                </a:lnTo>
                <a:lnTo>
                  <a:pt x="1235" y="1312"/>
                </a:lnTo>
                <a:lnTo>
                  <a:pt x="1232" y="1309"/>
                </a:lnTo>
                <a:lnTo>
                  <a:pt x="1232" y="1309"/>
                </a:lnTo>
                <a:lnTo>
                  <a:pt x="1173" y="1273"/>
                </a:lnTo>
                <a:lnTo>
                  <a:pt x="1173" y="1273"/>
                </a:lnTo>
                <a:lnTo>
                  <a:pt x="1158" y="1245"/>
                </a:lnTo>
                <a:lnTo>
                  <a:pt x="1146" y="1219"/>
                </a:lnTo>
                <a:lnTo>
                  <a:pt x="1136" y="1195"/>
                </a:lnTo>
                <a:lnTo>
                  <a:pt x="1136" y="1195"/>
                </a:lnTo>
                <a:lnTo>
                  <a:pt x="1133" y="1182"/>
                </a:lnTo>
                <a:lnTo>
                  <a:pt x="1131" y="1168"/>
                </a:lnTo>
                <a:lnTo>
                  <a:pt x="1130" y="1134"/>
                </a:lnTo>
                <a:lnTo>
                  <a:pt x="1131" y="1099"/>
                </a:lnTo>
                <a:lnTo>
                  <a:pt x="1131" y="1066"/>
                </a:lnTo>
                <a:lnTo>
                  <a:pt x="1131" y="1066"/>
                </a:lnTo>
                <a:lnTo>
                  <a:pt x="1131" y="1053"/>
                </a:lnTo>
                <a:lnTo>
                  <a:pt x="1134" y="1039"/>
                </a:lnTo>
                <a:lnTo>
                  <a:pt x="1137" y="1029"/>
                </a:lnTo>
                <a:lnTo>
                  <a:pt x="1142" y="1018"/>
                </a:lnTo>
                <a:lnTo>
                  <a:pt x="1149" y="1005"/>
                </a:lnTo>
                <a:lnTo>
                  <a:pt x="1152" y="1000"/>
                </a:lnTo>
                <a:lnTo>
                  <a:pt x="1152" y="1000"/>
                </a:lnTo>
                <a:lnTo>
                  <a:pt x="1155" y="994"/>
                </a:lnTo>
                <a:lnTo>
                  <a:pt x="1164" y="976"/>
                </a:lnTo>
                <a:lnTo>
                  <a:pt x="1172" y="966"/>
                </a:lnTo>
                <a:lnTo>
                  <a:pt x="1182" y="954"/>
                </a:lnTo>
                <a:lnTo>
                  <a:pt x="1194" y="940"/>
                </a:lnTo>
                <a:lnTo>
                  <a:pt x="1211" y="927"/>
                </a:lnTo>
                <a:lnTo>
                  <a:pt x="1211" y="927"/>
                </a:lnTo>
                <a:lnTo>
                  <a:pt x="1229" y="915"/>
                </a:lnTo>
                <a:lnTo>
                  <a:pt x="1245" y="906"/>
                </a:lnTo>
                <a:lnTo>
                  <a:pt x="1262" y="897"/>
                </a:lnTo>
                <a:lnTo>
                  <a:pt x="1280" y="892"/>
                </a:lnTo>
                <a:lnTo>
                  <a:pt x="1298" y="889"/>
                </a:lnTo>
                <a:lnTo>
                  <a:pt x="1317" y="888"/>
                </a:lnTo>
                <a:lnTo>
                  <a:pt x="1338" y="888"/>
                </a:lnTo>
                <a:lnTo>
                  <a:pt x="1362" y="889"/>
                </a:lnTo>
                <a:lnTo>
                  <a:pt x="1362" y="889"/>
                </a:lnTo>
                <a:close/>
              </a:path>
            </a:pathLst>
          </a:custGeom>
          <a:gradFill flip="none" rotWithShape="1">
            <a:gsLst>
              <a:gs pos="0">
                <a:srgbClr val="FF9933"/>
              </a:gs>
              <a:gs pos="100000">
                <a:srgbClr val="66330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>
              <a:latin typeface="Arial" charset="0"/>
              <a:ea typeface="ＭＳ Ｐゴシック" charset="-128"/>
            </a:endParaRPr>
          </a:p>
        </p:txBody>
      </p:sp>
      <p:sp>
        <p:nvSpPr>
          <p:cNvPr id="6" name="Freeform 15">
            <a:extLst>
              <a:ext uri="{FF2B5EF4-FFF2-40B4-BE49-F238E27FC236}">
                <a16:creationId xmlns:a16="http://schemas.microsoft.com/office/drawing/2014/main" id="{CD5ED973-A922-4674-B59B-B87ACF6FFC6E}"/>
              </a:ext>
            </a:extLst>
          </p:cNvPr>
          <p:cNvSpPr>
            <a:spLocks noEditPoints="1"/>
          </p:cNvSpPr>
          <p:nvPr/>
        </p:nvSpPr>
        <p:spPr bwMode="auto">
          <a:xfrm>
            <a:off x="6622717" y="969987"/>
            <a:ext cx="2524231" cy="2605726"/>
          </a:xfrm>
          <a:custGeom>
            <a:avLst/>
            <a:gdLst>
              <a:gd name="T0" fmla="*/ 365 w 1208"/>
              <a:gd name="T1" fmla="*/ 876 h 1247"/>
              <a:gd name="T2" fmla="*/ 312 w 1208"/>
              <a:gd name="T3" fmla="*/ 876 h 1247"/>
              <a:gd name="T4" fmla="*/ 314 w 1208"/>
              <a:gd name="T5" fmla="*/ 930 h 1247"/>
              <a:gd name="T6" fmla="*/ 297 w 1208"/>
              <a:gd name="T7" fmla="*/ 963 h 1247"/>
              <a:gd name="T8" fmla="*/ 230 w 1208"/>
              <a:gd name="T9" fmla="*/ 965 h 1247"/>
              <a:gd name="T10" fmla="*/ 132 w 1208"/>
              <a:gd name="T11" fmla="*/ 939 h 1247"/>
              <a:gd name="T12" fmla="*/ 26 w 1208"/>
              <a:gd name="T13" fmla="*/ 986 h 1247"/>
              <a:gd name="T14" fmla="*/ 0 w 1208"/>
              <a:gd name="T15" fmla="*/ 932 h 1247"/>
              <a:gd name="T16" fmla="*/ 99 w 1208"/>
              <a:gd name="T17" fmla="*/ 759 h 1247"/>
              <a:gd name="T18" fmla="*/ 116 w 1208"/>
              <a:gd name="T19" fmla="*/ 603 h 1247"/>
              <a:gd name="T20" fmla="*/ 261 w 1208"/>
              <a:gd name="T21" fmla="*/ 414 h 1247"/>
              <a:gd name="T22" fmla="*/ 560 w 1208"/>
              <a:gd name="T23" fmla="*/ 240 h 1247"/>
              <a:gd name="T24" fmla="*/ 725 w 1208"/>
              <a:gd name="T25" fmla="*/ 159 h 1247"/>
              <a:gd name="T26" fmla="*/ 828 w 1208"/>
              <a:gd name="T27" fmla="*/ 210 h 1247"/>
              <a:gd name="T28" fmla="*/ 873 w 1208"/>
              <a:gd name="T29" fmla="*/ 248 h 1247"/>
              <a:gd name="T30" fmla="*/ 873 w 1208"/>
              <a:gd name="T31" fmla="*/ 273 h 1247"/>
              <a:gd name="T32" fmla="*/ 935 w 1208"/>
              <a:gd name="T33" fmla="*/ 305 h 1247"/>
              <a:gd name="T34" fmla="*/ 899 w 1208"/>
              <a:gd name="T35" fmla="*/ 369 h 1247"/>
              <a:gd name="T36" fmla="*/ 1017 w 1208"/>
              <a:gd name="T37" fmla="*/ 392 h 1247"/>
              <a:gd name="T38" fmla="*/ 1046 w 1208"/>
              <a:gd name="T39" fmla="*/ 210 h 1247"/>
              <a:gd name="T40" fmla="*/ 1052 w 1208"/>
              <a:gd name="T41" fmla="*/ 111 h 1247"/>
              <a:gd name="T42" fmla="*/ 1083 w 1208"/>
              <a:gd name="T43" fmla="*/ 53 h 1247"/>
              <a:gd name="T44" fmla="*/ 1107 w 1208"/>
              <a:gd name="T45" fmla="*/ 60 h 1247"/>
              <a:gd name="T46" fmla="*/ 1137 w 1208"/>
              <a:gd name="T47" fmla="*/ 222 h 1247"/>
              <a:gd name="T48" fmla="*/ 1145 w 1208"/>
              <a:gd name="T49" fmla="*/ 390 h 1247"/>
              <a:gd name="T50" fmla="*/ 1170 w 1208"/>
              <a:gd name="T51" fmla="*/ 378 h 1247"/>
              <a:gd name="T52" fmla="*/ 1143 w 1208"/>
              <a:gd name="T53" fmla="*/ 488 h 1247"/>
              <a:gd name="T54" fmla="*/ 1161 w 1208"/>
              <a:gd name="T55" fmla="*/ 515 h 1247"/>
              <a:gd name="T56" fmla="*/ 1103 w 1208"/>
              <a:gd name="T57" fmla="*/ 615 h 1247"/>
              <a:gd name="T58" fmla="*/ 1175 w 1208"/>
              <a:gd name="T59" fmla="*/ 674 h 1247"/>
              <a:gd name="T60" fmla="*/ 1077 w 1208"/>
              <a:gd name="T61" fmla="*/ 758 h 1247"/>
              <a:gd name="T62" fmla="*/ 1109 w 1208"/>
              <a:gd name="T63" fmla="*/ 776 h 1247"/>
              <a:gd name="T64" fmla="*/ 1131 w 1208"/>
              <a:gd name="T65" fmla="*/ 800 h 1247"/>
              <a:gd name="T66" fmla="*/ 1136 w 1208"/>
              <a:gd name="T67" fmla="*/ 822 h 1247"/>
              <a:gd name="T68" fmla="*/ 1053 w 1208"/>
              <a:gd name="T69" fmla="*/ 888 h 1247"/>
              <a:gd name="T70" fmla="*/ 1019 w 1208"/>
              <a:gd name="T71" fmla="*/ 917 h 1247"/>
              <a:gd name="T72" fmla="*/ 857 w 1208"/>
              <a:gd name="T73" fmla="*/ 1002 h 1247"/>
              <a:gd name="T74" fmla="*/ 815 w 1208"/>
              <a:gd name="T75" fmla="*/ 1094 h 1247"/>
              <a:gd name="T76" fmla="*/ 833 w 1208"/>
              <a:gd name="T77" fmla="*/ 1151 h 1247"/>
              <a:gd name="T78" fmla="*/ 818 w 1208"/>
              <a:gd name="T79" fmla="*/ 1215 h 1247"/>
              <a:gd name="T80" fmla="*/ 770 w 1208"/>
              <a:gd name="T81" fmla="*/ 1178 h 1247"/>
              <a:gd name="T82" fmla="*/ 725 w 1208"/>
              <a:gd name="T83" fmla="*/ 1209 h 1247"/>
              <a:gd name="T84" fmla="*/ 702 w 1208"/>
              <a:gd name="T85" fmla="*/ 1181 h 1247"/>
              <a:gd name="T86" fmla="*/ 642 w 1208"/>
              <a:gd name="T87" fmla="*/ 1206 h 1247"/>
              <a:gd name="T88" fmla="*/ 615 w 1208"/>
              <a:gd name="T89" fmla="*/ 1209 h 1247"/>
              <a:gd name="T90" fmla="*/ 666 w 1208"/>
              <a:gd name="T91" fmla="*/ 1164 h 1247"/>
              <a:gd name="T92" fmla="*/ 738 w 1208"/>
              <a:gd name="T93" fmla="*/ 1092 h 1247"/>
              <a:gd name="T94" fmla="*/ 723 w 1208"/>
              <a:gd name="T95" fmla="*/ 1044 h 1247"/>
              <a:gd name="T96" fmla="*/ 665 w 1208"/>
              <a:gd name="T97" fmla="*/ 1071 h 1247"/>
              <a:gd name="T98" fmla="*/ 539 w 1208"/>
              <a:gd name="T99" fmla="*/ 1095 h 1247"/>
              <a:gd name="T100" fmla="*/ 471 w 1208"/>
              <a:gd name="T101" fmla="*/ 1140 h 1247"/>
              <a:gd name="T102" fmla="*/ 437 w 1208"/>
              <a:gd name="T103" fmla="*/ 1131 h 1247"/>
              <a:gd name="T104" fmla="*/ 447 w 1208"/>
              <a:gd name="T105" fmla="*/ 1037 h 1247"/>
              <a:gd name="T106" fmla="*/ 467 w 1208"/>
              <a:gd name="T107" fmla="*/ 999 h 1247"/>
              <a:gd name="T108" fmla="*/ 473 w 1208"/>
              <a:gd name="T109" fmla="*/ 918 h 1247"/>
              <a:gd name="T110" fmla="*/ 366 w 1208"/>
              <a:gd name="T111" fmla="*/ 857 h 1247"/>
              <a:gd name="T112" fmla="*/ 767 w 1208"/>
              <a:gd name="T113" fmla="*/ 608 h 1247"/>
              <a:gd name="T114" fmla="*/ 914 w 1208"/>
              <a:gd name="T115" fmla="*/ 624 h 1247"/>
              <a:gd name="T116" fmla="*/ 1020 w 1208"/>
              <a:gd name="T117" fmla="*/ 525 h 12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208" h="1247">
                <a:moveTo>
                  <a:pt x="366" y="857"/>
                </a:moveTo>
                <a:lnTo>
                  <a:pt x="366" y="857"/>
                </a:lnTo>
                <a:lnTo>
                  <a:pt x="360" y="858"/>
                </a:lnTo>
                <a:lnTo>
                  <a:pt x="357" y="860"/>
                </a:lnTo>
                <a:lnTo>
                  <a:pt x="356" y="861"/>
                </a:lnTo>
                <a:lnTo>
                  <a:pt x="357" y="863"/>
                </a:lnTo>
                <a:lnTo>
                  <a:pt x="360" y="869"/>
                </a:lnTo>
                <a:lnTo>
                  <a:pt x="365" y="876"/>
                </a:lnTo>
                <a:lnTo>
                  <a:pt x="365" y="876"/>
                </a:lnTo>
                <a:lnTo>
                  <a:pt x="365" y="878"/>
                </a:lnTo>
                <a:lnTo>
                  <a:pt x="363" y="879"/>
                </a:lnTo>
                <a:lnTo>
                  <a:pt x="357" y="879"/>
                </a:lnTo>
                <a:lnTo>
                  <a:pt x="339" y="875"/>
                </a:lnTo>
                <a:lnTo>
                  <a:pt x="306" y="863"/>
                </a:lnTo>
                <a:lnTo>
                  <a:pt x="306" y="863"/>
                </a:lnTo>
                <a:lnTo>
                  <a:pt x="305" y="863"/>
                </a:lnTo>
                <a:lnTo>
                  <a:pt x="306" y="866"/>
                </a:lnTo>
                <a:lnTo>
                  <a:pt x="312" y="876"/>
                </a:lnTo>
                <a:lnTo>
                  <a:pt x="323" y="891"/>
                </a:lnTo>
                <a:lnTo>
                  <a:pt x="333" y="909"/>
                </a:lnTo>
                <a:lnTo>
                  <a:pt x="333" y="909"/>
                </a:lnTo>
                <a:lnTo>
                  <a:pt x="335" y="918"/>
                </a:lnTo>
                <a:lnTo>
                  <a:pt x="335" y="921"/>
                </a:lnTo>
                <a:lnTo>
                  <a:pt x="333" y="924"/>
                </a:lnTo>
                <a:lnTo>
                  <a:pt x="329" y="927"/>
                </a:lnTo>
                <a:lnTo>
                  <a:pt x="323" y="930"/>
                </a:lnTo>
                <a:lnTo>
                  <a:pt x="314" y="930"/>
                </a:lnTo>
                <a:lnTo>
                  <a:pt x="303" y="932"/>
                </a:lnTo>
                <a:lnTo>
                  <a:pt x="285" y="932"/>
                </a:lnTo>
                <a:lnTo>
                  <a:pt x="285" y="932"/>
                </a:lnTo>
                <a:lnTo>
                  <a:pt x="279" y="932"/>
                </a:lnTo>
                <a:lnTo>
                  <a:pt x="276" y="933"/>
                </a:lnTo>
                <a:lnTo>
                  <a:pt x="276" y="936"/>
                </a:lnTo>
                <a:lnTo>
                  <a:pt x="279" y="941"/>
                </a:lnTo>
                <a:lnTo>
                  <a:pt x="287" y="951"/>
                </a:lnTo>
                <a:lnTo>
                  <a:pt x="297" y="963"/>
                </a:lnTo>
                <a:lnTo>
                  <a:pt x="297" y="963"/>
                </a:lnTo>
                <a:lnTo>
                  <a:pt x="300" y="969"/>
                </a:lnTo>
                <a:lnTo>
                  <a:pt x="302" y="972"/>
                </a:lnTo>
                <a:lnTo>
                  <a:pt x="300" y="972"/>
                </a:lnTo>
                <a:lnTo>
                  <a:pt x="294" y="972"/>
                </a:lnTo>
                <a:lnTo>
                  <a:pt x="272" y="969"/>
                </a:lnTo>
                <a:lnTo>
                  <a:pt x="252" y="966"/>
                </a:lnTo>
                <a:lnTo>
                  <a:pt x="230" y="965"/>
                </a:lnTo>
                <a:lnTo>
                  <a:pt x="230" y="965"/>
                </a:lnTo>
                <a:lnTo>
                  <a:pt x="206" y="963"/>
                </a:lnTo>
                <a:lnTo>
                  <a:pt x="186" y="960"/>
                </a:lnTo>
                <a:lnTo>
                  <a:pt x="171" y="957"/>
                </a:lnTo>
                <a:lnTo>
                  <a:pt x="159" y="954"/>
                </a:lnTo>
                <a:lnTo>
                  <a:pt x="150" y="950"/>
                </a:lnTo>
                <a:lnTo>
                  <a:pt x="144" y="947"/>
                </a:lnTo>
                <a:lnTo>
                  <a:pt x="135" y="941"/>
                </a:lnTo>
                <a:lnTo>
                  <a:pt x="135" y="941"/>
                </a:lnTo>
                <a:lnTo>
                  <a:pt x="132" y="939"/>
                </a:lnTo>
                <a:lnTo>
                  <a:pt x="128" y="939"/>
                </a:lnTo>
                <a:lnTo>
                  <a:pt x="116" y="947"/>
                </a:lnTo>
                <a:lnTo>
                  <a:pt x="93" y="959"/>
                </a:lnTo>
                <a:lnTo>
                  <a:pt x="78" y="968"/>
                </a:lnTo>
                <a:lnTo>
                  <a:pt x="57" y="977"/>
                </a:lnTo>
                <a:lnTo>
                  <a:pt x="57" y="977"/>
                </a:lnTo>
                <a:lnTo>
                  <a:pt x="39" y="984"/>
                </a:lnTo>
                <a:lnTo>
                  <a:pt x="32" y="986"/>
                </a:lnTo>
                <a:lnTo>
                  <a:pt x="26" y="986"/>
                </a:lnTo>
                <a:lnTo>
                  <a:pt x="21" y="986"/>
                </a:lnTo>
                <a:lnTo>
                  <a:pt x="17" y="984"/>
                </a:lnTo>
                <a:lnTo>
                  <a:pt x="15" y="981"/>
                </a:lnTo>
                <a:lnTo>
                  <a:pt x="12" y="978"/>
                </a:lnTo>
                <a:lnTo>
                  <a:pt x="9" y="969"/>
                </a:lnTo>
                <a:lnTo>
                  <a:pt x="8" y="959"/>
                </a:lnTo>
                <a:lnTo>
                  <a:pt x="5" y="945"/>
                </a:lnTo>
                <a:lnTo>
                  <a:pt x="0" y="932"/>
                </a:lnTo>
                <a:lnTo>
                  <a:pt x="0" y="932"/>
                </a:lnTo>
                <a:lnTo>
                  <a:pt x="0" y="923"/>
                </a:lnTo>
                <a:lnTo>
                  <a:pt x="0" y="912"/>
                </a:lnTo>
                <a:lnTo>
                  <a:pt x="5" y="900"/>
                </a:lnTo>
                <a:lnTo>
                  <a:pt x="11" y="888"/>
                </a:lnTo>
                <a:lnTo>
                  <a:pt x="26" y="860"/>
                </a:lnTo>
                <a:lnTo>
                  <a:pt x="44" y="830"/>
                </a:lnTo>
                <a:lnTo>
                  <a:pt x="63" y="803"/>
                </a:lnTo>
                <a:lnTo>
                  <a:pt x="81" y="780"/>
                </a:lnTo>
                <a:lnTo>
                  <a:pt x="99" y="759"/>
                </a:lnTo>
                <a:lnTo>
                  <a:pt x="99" y="759"/>
                </a:lnTo>
                <a:lnTo>
                  <a:pt x="101" y="755"/>
                </a:lnTo>
                <a:lnTo>
                  <a:pt x="102" y="737"/>
                </a:lnTo>
                <a:lnTo>
                  <a:pt x="105" y="704"/>
                </a:lnTo>
                <a:lnTo>
                  <a:pt x="105" y="656"/>
                </a:lnTo>
                <a:lnTo>
                  <a:pt x="105" y="656"/>
                </a:lnTo>
                <a:lnTo>
                  <a:pt x="105" y="639"/>
                </a:lnTo>
                <a:lnTo>
                  <a:pt x="110" y="623"/>
                </a:lnTo>
                <a:lnTo>
                  <a:pt x="116" y="603"/>
                </a:lnTo>
                <a:lnTo>
                  <a:pt x="125" y="584"/>
                </a:lnTo>
                <a:lnTo>
                  <a:pt x="137" y="563"/>
                </a:lnTo>
                <a:lnTo>
                  <a:pt x="149" y="540"/>
                </a:lnTo>
                <a:lnTo>
                  <a:pt x="165" y="519"/>
                </a:lnTo>
                <a:lnTo>
                  <a:pt x="182" y="497"/>
                </a:lnTo>
                <a:lnTo>
                  <a:pt x="200" y="476"/>
                </a:lnTo>
                <a:lnTo>
                  <a:pt x="219" y="453"/>
                </a:lnTo>
                <a:lnTo>
                  <a:pt x="240" y="434"/>
                </a:lnTo>
                <a:lnTo>
                  <a:pt x="261" y="414"/>
                </a:lnTo>
                <a:lnTo>
                  <a:pt x="284" y="396"/>
                </a:lnTo>
                <a:lnTo>
                  <a:pt x="306" y="380"/>
                </a:lnTo>
                <a:lnTo>
                  <a:pt x="330" y="365"/>
                </a:lnTo>
                <a:lnTo>
                  <a:pt x="353" y="353"/>
                </a:lnTo>
                <a:lnTo>
                  <a:pt x="353" y="353"/>
                </a:lnTo>
                <a:lnTo>
                  <a:pt x="432" y="315"/>
                </a:lnTo>
                <a:lnTo>
                  <a:pt x="488" y="287"/>
                </a:lnTo>
                <a:lnTo>
                  <a:pt x="528" y="263"/>
                </a:lnTo>
                <a:lnTo>
                  <a:pt x="560" y="240"/>
                </a:lnTo>
                <a:lnTo>
                  <a:pt x="560" y="240"/>
                </a:lnTo>
                <a:lnTo>
                  <a:pt x="600" y="215"/>
                </a:lnTo>
                <a:lnTo>
                  <a:pt x="647" y="188"/>
                </a:lnTo>
                <a:lnTo>
                  <a:pt x="669" y="176"/>
                </a:lnTo>
                <a:lnTo>
                  <a:pt x="690" y="167"/>
                </a:lnTo>
                <a:lnTo>
                  <a:pt x="707" y="161"/>
                </a:lnTo>
                <a:lnTo>
                  <a:pt x="717" y="158"/>
                </a:lnTo>
                <a:lnTo>
                  <a:pt x="717" y="158"/>
                </a:lnTo>
                <a:lnTo>
                  <a:pt x="725" y="159"/>
                </a:lnTo>
                <a:lnTo>
                  <a:pt x="734" y="164"/>
                </a:lnTo>
                <a:lnTo>
                  <a:pt x="743" y="171"/>
                </a:lnTo>
                <a:lnTo>
                  <a:pt x="750" y="179"/>
                </a:lnTo>
                <a:lnTo>
                  <a:pt x="764" y="194"/>
                </a:lnTo>
                <a:lnTo>
                  <a:pt x="768" y="201"/>
                </a:lnTo>
                <a:lnTo>
                  <a:pt x="768" y="201"/>
                </a:lnTo>
                <a:lnTo>
                  <a:pt x="777" y="201"/>
                </a:lnTo>
                <a:lnTo>
                  <a:pt x="800" y="204"/>
                </a:lnTo>
                <a:lnTo>
                  <a:pt x="828" y="210"/>
                </a:lnTo>
                <a:lnTo>
                  <a:pt x="845" y="215"/>
                </a:lnTo>
                <a:lnTo>
                  <a:pt x="860" y="222"/>
                </a:lnTo>
                <a:lnTo>
                  <a:pt x="860" y="222"/>
                </a:lnTo>
                <a:lnTo>
                  <a:pt x="866" y="225"/>
                </a:lnTo>
                <a:lnTo>
                  <a:pt x="870" y="230"/>
                </a:lnTo>
                <a:lnTo>
                  <a:pt x="873" y="234"/>
                </a:lnTo>
                <a:lnTo>
                  <a:pt x="875" y="239"/>
                </a:lnTo>
                <a:lnTo>
                  <a:pt x="875" y="243"/>
                </a:lnTo>
                <a:lnTo>
                  <a:pt x="873" y="248"/>
                </a:lnTo>
                <a:lnTo>
                  <a:pt x="869" y="257"/>
                </a:lnTo>
                <a:lnTo>
                  <a:pt x="863" y="264"/>
                </a:lnTo>
                <a:lnTo>
                  <a:pt x="857" y="272"/>
                </a:lnTo>
                <a:lnTo>
                  <a:pt x="855" y="275"/>
                </a:lnTo>
                <a:lnTo>
                  <a:pt x="855" y="275"/>
                </a:lnTo>
                <a:lnTo>
                  <a:pt x="857" y="275"/>
                </a:lnTo>
                <a:lnTo>
                  <a:pt x="857" y="275"/>
                </a:lnTo>
                <a:lnTo>
                  <a:pt x="864" y="273"/>
                </a:lnTo>
                <a:lnTo>
                  <a:pt x="873" y="273"/>
                </a:lnTo>
                <a:lnTo>
                  <a:pt x="885" y="275"/>
                </a:lnTo>
                <a:lnTo>
                  <a:pt x="897" y="276"/>
                </a:lnTo>
                <a:lnTo>
                  <a:pt x="909" y="281"/>
                </a:lnTo>
                <a:lnTo>
                  <a:pt x="920" y="285"/>
                </a:lnTo>
                <a:lnTo>
                  <a:pt x="929" y="290"/>
                </a:lnTo>
                <a:lnTo>
                  <a:pt x="935" y="297"/>
                </a:lnTo>
                <a:lnTo>
                  <a:pt x="935" y="297"/>
                </a:lnTo>
                <a:lnTo>
                  <a:pt x="935" y="300"/>
                </a:lnTo>
                <a:lnTo>
                  <a:pt x="935" y="305"/>
                </a:lnTo>
                <a:lnTo>
                  <a:pt x="932" y="314"/>
                </a:lnTo>
                <a:lnTo>
                  <a:pt x="927" y="324"/>
                </a:lnTo>
                <a:lnTo>
                  <a:pt x="918" y="335"/>
                </a:lnTo>
                <a:lnTo>
                  <a:pt x="903" y="354"/>
                </a:lnTo>
                <a:lnTo>
                  <a:pt x="899" y="362"/>
                </a:lnTo>
                <a:lnTo>
                  <a:pt x="896" y="366"/>
                </a:lnTo>
                <a:lnTo>
                  <a:pt x="896" y="366"/>
                </a:lnTo>
                <a:lnTo>
                  <a:pt x="896" y="368"/>
                </a:lnTo>
                <a:lnTo>
                  <a:pt x="899" y="369"/>
                </a:lnTo>
                <a:lnTo>
                  <a:pt x="905" y="371"/>
                </a:lnTo>
                <a:lnTo>
                  <a:pt x="911" y="371"/>
                </a:lnTo>
                <a:lnTo>
                  <a:pt x="917" y="372"/>
                </a:lnTo>
                <a:lnTo>
                  <a:pt x="917" y="372"/>
                </a:lnTo>
                <a:lnTo>
                  <a:pt x="939" y="386"/>
                </a:lnTo>
                <a:lnTo>
                  <a:pt x="959" y="398"/>
                </a:lnTo>
                <a:lnTo>
                  <a:pt x="1013" y="393"/>
                </a:lnTo>
                <a:lnTo>
                  <a:pt x="1013" y="393"/>
                </a:lnTo>
                <a:lnTo>
                  <a:pt x="1017" y="392"/>
                </a:lnTo>
                <a:lnTo>
                  <a:pt x="1023" y="389"/>
                </a:lnTo>
                <a:lnTo>
                  <a:pt x="1028" y="386"/>
                </a:lnTo>
                <a:lnTo>
                  <a:pt x="1028" y="386"/>
                </a:lnTo>
                <a:lnTo>
                  <a:pt x="1029" y="377"/>
                </a:lnTo>
                <a:lnTo>
                  <a:pt x="1032" y="360"/>
                </a:lnTo>
                <a:lnTo>
                  <a:pt x="1040" y="308"/>
                </a:lnTo>
                <a:lnTo>
                  <a:pt x="1046" y="251"/>
                </a:lnTo>
                <a:lnTo>
                  <a:pt x="1046" y="227"/>
                </a:lnTo>
                <a:lnTo>
                  <a:pt x="1046" y="210"/>
                </a:lnTo>
                <a:lnTo>
                  <a:pt x="1046" y="210"/>
                </a:lnTo>
                <a:lnTo>
                  <a:pt x="1044" y="183"/>
                </a:lnTo>
                <a:lnTo>
                  <a:pt x="1044" y="155"/>
                </a:lnTo>
                <a:lnTo>
                  <a:pt x="1046" y="129"/>
                </a:lnTo>
                <a:lnTo>
                  <a:pt x="1047" y="120"/>
                </a:lnTo>
                <a:lnTo>
                  <a:pt x="1049" y="113"/>
                </a:lnTo>
                <a:lnTo>
                  <a:pt x="1049" y="113"/>
                </a:lnTo>
                <a:lnTo>
                  <a:pt x="1050" y="111"/>
                </a:lnTo>
                <a:lnTo>
                  <a:pt x="1052" y="111"/>
                </a:lnTo>
                <a:lnTo>
                  <a:pt x="1055" y="116"/>
                </a:lnTo>
                <a:lnTo>
                  <a:pt x="1058" y="123"/>
                </a:lnTo>
                <a:lnTo>
                  <a:pt x="1062" y="134"/>
                </a:lnTo>
                <a:lnTo>
                  <a:pt x="1068" y="156"/>
                </a:lnTo>
                <a:lnTo>
                  <a:pt x="1073" y="170"/>
                </a:lnTo>
                <a:lnTo>
                  <a:pt x="1073" y="170"/>
                </a:lnTo>
                <a:lnTo>
                  <a:pt x="1074" y="153"/>
                </a:lnTo>
                <a:lnTo>
                  <a:pt x="1077" y="108"/>
                </a:lnTo>
                <a:lnTo>
                  <a:pt x="1083" y="53"/>
                </a:lnTo>
                <a:lnTo>
                  <a:pt x="1086" y="26"/>
                </a:lnTo>
                <a:lnTo>
                  <a:pt x="1091" y="5"/>
                </a:lnTo>
                <a:lnTo>
                  <a:pt x="1091" y="5"/>
                </a:lnTo>
                <a:lnTo>
                  <a:pt x="1094" y="0"/>
                </a:lnTo>
                <a:lnTo>
                  <a:pt x="1094" y="0"/>
                </a:lnTo>
                <a:lnTo>
                  <a:pt x="1095" y="2"/>
                </a:lnTo>
                <a:lnTo>
                  <a:pt x="1098" y="11"/>
                </a:lnTo>
                <a:lnTo>
                  <a:pt x="1101" y="23"/>
                </a:lnTo>
                <a:lnTo>
                  <a:pt x="1107" y="60"/>
                </a:lnTo>
                <a:lnTo>
                  <a:pt x="1113" y="107"/>
                </a:lnTo>
                <a:lnTo>
                  <a:pt x="1119" y="153"/>
                </a:lnTo>
                <a:lnTo>
                  <a:pt x="1125" y="194"/>
                </a:lnTo>
                <a:lnTo>
                  <a:pt x="1128" y="209"/>
                </a:lnTo>
                <a:lnTo>
                  <a:pt x="1131" y="219"/>
                </a:lnTo>
                <a:lnTo>
                  <a:pt x="1134" y="224"/>
                </a:lnTo>
                <a:lnTo>
                  <a:pt x="1136" y="224"/>
                </a:lnTo>
                <a:lnTo>
                  <a:pt x="1137" y="222"/>
                </a:lnTo>
                <a:lnTo>
                  <a:pt x="1137" y="222"/>
                </a:lnTo>
                <a:lnTo>
                  <a:pt x="1139" y="218"/>
                </a:lnTo>
                <a:lnTo>
                  <a:pt x="1142" y="216"/>
                </a:lnTo>
                <a:lnTo>
                  <a:pt x="1143" y="219"/>
                </a:lnTo>
                <a:lnTo>
                  <a:pt x="1145" y="222"/>
                </a:lnTo>
                <a:lnTo>
                  <a:pt x="1146" y="237"/>
                </a:lnTo>
                <a:lnTo>
                  <a:pt x="1148" y="260"/>
                </a:lnTo>
                <a:lnTo>
                  <a:pt x="1146" y="320"/>
                </a:lnTo>
                <a:lnTo>
                  <a:pt x="1145" y="390"/>
                </a:lnTo>
                <a:lnTo>
                  <a:pt x="1145" y="390"/>
                </a:lnTo>
                <a:lnTo>
                  <a:pt x="1143" y="434"/>
                </a:lnTo>
                <a:lnTo>
                  <a:pt x="1143" y="434"/>
                </a:lnTo>
                <a:lnTo>
                  <a:pt x="1149" y="411"/>
                </a:lnTo>
                <a:lnTo>
                  <a:pt x="1152" y="402"/>
                </a:lnTo>
                <a:lnTo>
                  <a:pt x="1157" y="393"/>
                </a:lnTo>
                <a:lnTo>
                  <a:pt x="1161" y="386"/>
                </a:lnTo>
                <a:lnTo>
                  <a:pt x="1166" y="380"/>
                </a:lnTo>
                <a:lnTo>
                  <a:pt x="1166" y="380"/>
                </a:lnTo>
                <a:lnTo>
                  <a:pt x="1170" y="378"/>
                </a:lnTo>
                <a:lnTo>
                  <a:pt x="1173" y="377"/>
                </a:lnTo>
                <a:lnTo>
                  <a:pt x="1175" y="378"/>
                </a:lnTo>
                <a:lnTo>
                  <a:pt x="1175" y="380"/>
                </a:lnTo>
                <a:lnTo>
                  <a:pt x="1173" y="389"/>
                </a:lnTo>
                <a:lnTo>
                  <a:pt x="1169" y="404"/>
                </a:lnTo>
                <a:lnTo>
                  <a:pt x="1157" y="441"/>
                </a:lnTo>
                <a:lnTo>
                  <a:pt x="1149" y="464"/>
                </a:lnTo>
                <a:lnTo>
                  <a:pt x="1143" y="488"/>
                </a:lnTo>
                <a:lnTo>
                  <a:pt x="1143" y="488"/>
                </a:lnTo>
                <a:lnTo>
                  <a:pt x="1140" y="507"/>
                </a:lnTo>
                <a:lnTo>
                  <a:pt x="1139" y="521"/>
                </a:lnTo>
                <a:lnTo>
                  <a:pt x="1139" y="528"/>
                </a:lnTo>
                <a:lnTo>
                  <a:pt x="1140" y="531"/>
                </a:lnTo>
                <a:lnTo>
                  <a:pt x="1143" y="531"/>
                </a:lnTo>
                <a:lnTo>
                  <a:pt x="1148" y="528"/>
                </a:lnTo>
                <a:lnTo>
                  <a:pt x="1157" y="519"/>
                </a:lnTo>
                <a:lnTo>
                  <a:pt x="1157" y="519"/>
                </a:lnTo>
                <a:lnTo>
                  <a:pt x="1161" y="515"/>
                </a:lnTo>
                <a:lnTo>
                  <a:pt x="1164" y="515"/>
                </a:lnTo>
                <a:lnTo>
                  <a:pt x="1166" y="518"/>
                </a:lnTo>
                <a:lnTo>
                  <a:pt x="1164" y="525"/>
                </a:lnTo>
                <a:lnTo>
                  <a:pt x="1160" y="536"/>
                </a:lnTo>
                <a:lnTo>
                  <a:pt x="1151" y="549"/>
                </a:lnTo>
                <a:lnTo>
                  <a:pt x="1139" y="569"/>
                </a:lnTo>
                <a:lnTo>
                  <a:pt x="1122" y="593"/>
                </a:lnTo>
                <a:lnTo>
                  <a:pt x="1122" y="593"/>
                </a:lnTo>
                <a:lnTo>
                  <a:pt x="1103" y="615"/>
                </a:lnTo>
                <a:lnTo>
                  <a:pt x="1086" y="633"/>
                </a:lnTo>
                <a:lnTo>
                  <a:pt x="1071" y="645"/>
                </a:lnTo>
                <a:lnTo>
                  <a:pt x="1058" y="654"/>
                </a:lnTo>
                <a:lnTo>
                  <a:pt x="1047" y="660"/>
                </a:lnTo>
                <a:lnTo>
                  <a:pt x="1040" y="663"/>
                </a:lnTo>
                <a:lnTo>
                  <a:pt x="1034" y="665"/>
                </a:lnTo>
                <a:lnTo>
                  <a:pt x="1034" y="665"/>
                </a:lnTo>
                <a:lnTo>
                  <a:pt x="1116" y="669"/>
                </a:lnTo>
                <a:lnTo>
                  <a:pt x="1175" y="674"/>
                </a:lnTo>
                <a:lnTo>
                  <a:pt x="1208" y="677"/>
                </a:lnTo>
                <a:lnTo>
                  <a:pt x="1208" y="677"/>
                </a:lnTo>
                <a:lnTo>
                  <a:pt x="1208" y="677"/>
                </a:lnTo>
                <a:lnTo>
                  <a:pt x="1208" y="677"/>
                </a:lnTo>
                <a:lnTo>
                  <a:pt x="1205" y="680"/>
                </a:lnTo>
                <a:lnTo>
                  <a:pt x="1193" y="689"/>
                </a:lnTo>
                <a:lnTo>
                  <a:pt x="1149" y="714"/>
                </a:lnTo>
                <a:lnTo>
                  <a:pt x="1103" y="741"/>
                </a:lnTo>
                <a:lnTo>
                  <a:pt x="1077" y="758"/>
                </a:lnTo>
                <a:lnTo>
                  <a:pt x="1077" y="758"/>
                </a:lnTo>
                <a:lnTo>
                  <a:pt x="1076" y="758"/>
                </a:lnTo>
                <a:lnTo>
                  <a:pt x="1076" y="759"/>
                </a:lnTo>
                <a:lnTo>
                  <a:pt x="1079" y="762"/>
                </a:lnTo>
                <a:lnTo>
                  <a:pt x="1089" y="768"/>
                </a:lnTo>
                <a:lnTo>
                  <a:pt x="1103" y="771"/>
                </a:lnTo>
                <a:lnTo>
                  <a:pt x="1110" y="773"/>
                </a:lnTo>
                <a:lnTo>
                  <a:pt x="1110" y="773"/>
                </a:lnTo>
                <a:lnTo>
                  <a:pt x="1109" y="776"/>
                </a:lnTo>
                <a:lnTo>
                  <a:pt x="1104" y="782"/>
                </a:lnTo>
                <a:lnTo>
                  <a:pt x="1095" y="794"/>
                </a:lnTo>
                <a:lnTo>
                  <a:pt x="1095" y="794"/>
                </a:lnTo>
                <a:lnTo>
                  <a:pt x="1095" y="795"/>
                </a:lnTo>
                <a:lnTo>
                  <a:pt x="1098" y="797"/>
                </a:lnTo>
                <a:lnTo>
                  <a:pt x="1107" y="798"/>
                </a:lnTo>
                <a:lnTo>
                  <a:pt x="1128" y="800"/>
                </a:lnTo>
                <a:lnTo>
                  <a:pt x="1128" y="800"/>
                </a:lnTo>
                <a:lnTo>
                  <a:pt x="1131" y="800"/>
                </a:lnTo>
                <a:lnTo>
                  <a:pt x="1130" y="801"/>
                </a:lnTo>
                <a:lnTo>
                  <a:pt x="1121" y="809"/>
                </a:lnTo>
                <a:lnTo>
                  <a:pt x="1107" y="818"/>
                </a:lnTo>
                <a:lnTo>
                  <a:pt x="1107" y="818"/>
                </a:lnTo>
                <a:lnTo>
                  <a:pt x="1109" y="819"/>
                </a:lnTo>
                <a:lnTo>
                  <a:pt x="1113" y="821"/>
                </a:lnTo>
                <a:lnTo>
                  <a:pt x="1122" y="824"/>
                </a:lnTo>
                <a:lnTo>
                  <a:pt x="1136" y="822"/>
                </a:lnTo>
                <a:lnTo>
                  <a:pt x="1136" y="822"/>
                </a:lnTo>
                <a:lnTo>
                  <a:pt x="1139" y="822"/>
                </a:lnTo>
                <a:lnTo>
                  <a:pt x="1137" y="824"/>
                </a:lnTo>
                <a:lnTo>
                  <a:pt x="1128" y="831"/>
                </a:lnTo>
                <a:lnTo>
                  <a:pt x="1091" y="852"/>
                </a:lnTo>
                <a:lnTo>
                  <a:pt x="1031" y="884"/>
                </a:lnTo>
                <a:lnTo>
                  <a:pt x="1031" y="884"/>
                </a:lnTo>
                <a:lnTo>
                  <a:pt x="1038" y="887"/>
                </a:lnTo>
                <a:lnTo>
                  <a:pt x="1046" y="888"/>
                </a:lnTo>
                <a:lnTo>
                  <a:pt x="1053" y="888"/>
                </a:lnTo>
                <a:lnTo>
                  <a:pt x="1053" y="888"/>
                </a:lnTo>
                <a:lnTo>
                  <a:pt x="1055" y="888"/>
                </a:lnTo>
                <a:lnTo>
                  <a:pt x="1055" y="890"/>
                </a:lnTo>
                <a:lnTo>
                  <a:pt x="1052" y="893"/>
                </a:lnTo>
                <a:lnTo>
                  <a:pt x="1040" y="900"/>
                </a:lnTo>
                <a:lnTo>
                  <a:pt x="1026" y="909"/>
                </a:lnTo>
                <a:lnTo>
                  <a:pt x="1020" y="914"/>
                </a:lnTo>
                <a:lnTo>
                  <a:pt x="1020" y="914"/>
                </a:lnTo>
                <a:lnTo>
                  <a:pt x="1019" y="917"/>
                </a:lnTo>
                <a:lnTo>
                  <a:pt x="1011" y="926"/>
                </a:lnTo>
                <a:lnTo>
                  <a:pt x="1001" y="939"/>
                </a:lnTo>
                <a:lnTo>
                  <a:pt x="1001" y="939"/>
                </a:lnTo>
                <a:lnTo>
                  <a:pt x="972" y="951"/>
                </a:lnTo>
                <a:lnTo>
                  <a:pt x="894" y="984"/>
                </a:lnTo>
                <a:lnTo>
                  <a:pt x="894" y="984"/>
                </a:lnTo>
                <a:lnTo>
                  <a:pt x="873" y="992"/>
                </a:lnTo>
                <a:lnTo>
                  <a:pt x="861" y="998"/>
                </a:lnTo>
                <a:lnTo>
                  <a:pt x="857" y="1002"/>
                </a:lnTo>
                <a:lnTo>
                  <a:pt x="855" y="1002"/>
                </a:lnTo>
                <a:lnTo>
                  <a:pt x="857" y="1004"/>
                </a:lnTo>
                <a:lnTo>
                  <a:pt x="858" y="1004"/>
                </a:lnTo>
                <a:lnTo>
                  <a:pt x="863" y="1004"/>
                </a:lnTo>
                <a:lnTo>
                  <a:pt x="867" y="1004"/>
                </a:lnTo>
                <a:lnTo>
                  <a:pt x="860" y="1020"/>
                </a:lnTo>
                <a:lnTo>
                  <a:pt x="860" y="1020"/>
                </a:lnTo>
                <a:lnTo>
                  <a:pt x="837" y="1056"/>
                </a:lnTo>
                <a:lnTo>
                  <a:pt x="815" y="1094"/>
                </a:lnTo>
                <a:lnTo>
                  <a:pt x="815" y="1094"/>
                </a:lnTo>
                <a:lnTo>
                  <a:pt x="813" y="1098"/>
                </a:lnTo>
                <a:lnTo>
                  <a:pt x="813" y="1106"/>
                </a:lnTo>
                <a:lnTo>
                  <a:pt x="813" y="1118"/>
                </a:lnTo>
                <a:lnTo>
                  <a:pt x="813" y="1118"/>
                </a:lnTo>
                <a:lnTo>
                  <a:pt x="819" y="1128"/>
                </a:lnTo>
                <a:lnTo>
                  <a:pt x="825" y="1139"/>
                </a:lnTo>
                <a:lnTo>
                  <a:pt x="833" y="1151"/>
                </a:lnTo>
                <a:lnTo>
                  <a:pt x="833" y="1151"/>
                </a:lnTo>
                <a:lnTo>
                  <a:pt x="840" y="1160"/>
                </a:lnTo>
                <a:lnTo>
                  <a:pt x="842" y="1167"/>
                </a:lnTo>
                <a:lnTo>
                  <a:pt x="843" y="1173"/>
                </a:lnTo>
                <a:lnTo>
                  <a:pt x="842" y="1178"/>
                </a:lnTo>
                <a:lnTo>
                  <a:pt x="842" y="1178"/>
                </a:lnTo>
                <a:lnTo>
                  <a:pt x="842" y="1181"/>
                </a:lnTo>
                <a:lnTo>
                  <a:pt x="839" y="1184"/>
                </a:lnTo>
                <a:lnTo>
                  <a:pt x="834" y="1185"/>
                </a:lnTo>
                <a:lnTo>
                  <a:pt x="818" y="1215"/>
                </a:lnTo>
                <a:lnTo>
                  <a:pt x="818" y="1187"/>
                </a:lnTo>
                <a:lnTo>
                  <a:pt x="818" y="1187"/>
                </a:lnTo>
                <a:lnTo>
                  <a:pt x="807" y="1176"/>
                </a:lnTo>
                <a:lnTo>
                  <a:pt x="797" y="1166"/>
                </a:lnTo>
                <a:lnTo>
                  <a:pt x="797" y="1166"/>
                </a:lnTo>
                <a:lnTo>
                  <a:pt x="795" y="1166"/>
                </a:lnTo>
                <a:lnTo>
                  <a:pt x="792" y="1166"/>
                </a:lnTo>
                <a:lnTo>
                  <a:pt x="783" y="1170"/>
                </a:lnTo>
                <a:lnTo>
                  <a:pt x="770" y="1178"/>
                </a:lnTo>
                <a:lnTo>
                  <a:pt x="780" y="1212"/>
                </a:lnTo>
                <a:lnTo>
                  <a:pt x="753" y="1190"/>
                </a:lnTo>
                <a:lnTo>
                  <a:pt x="741" y="1193"/>
                </a:lnTo>
                <a:lnTo>
                  <a:pt x="747" y="1209"/>
                </a:lnTo>
                <a:lnTo>
                  <a:pt x="761" y="1238"/>
                </a:lnTo>
                <a:lnTo>
                  <a:pt x="761" y="1238"/>
                </a:lnTo>
                <a:lnTo>
                  <a:pt x="743" y="1224"/>
                </a:lnTo>
                <a:lnTo>
                  <a:pt x="731" y="1215"/>
                </a:lnTo>
                <a:lnTo>
                  <a:pt x="725" y="1209"/>
                </a:lnTo>
                <a:lnTo>
                  <a:pt x="725" y="1209"/>
                </a:lnTo>
                <a:lnTo>
                  <a:pt x="725" y="1199"/>
                </a:lnTo>
                <a:lnTo>
                  <a:pt x="722" y="1181"/>
                </a:lnTo>
                <a:lnTo>
                  <a:pt x="722" y="1181"/>
                </a:lnTo>
                <a:lnTo>
                  <a:pt x="722" y="1179"/>
                </a:lnTo>
                <a:lnTo>
                  <a:pt x="720" y="1178"/>
                </a:lnTo>
                <a:lnTo>
                  <a:pt x="716" y="1178"/>
                </a:lnTo>
                <a:lnTo>
                  <a:pt x="710" y="1178"/>
                </a:lnTo>
                <a:lnTo>
                  <a:pt x="702" y="1181"/>
                </a:lnTo>
                <a:lnTo>
                  <a:pt x="689" y="1187"/>
                </a:lnTo>
                <a:lnTo>
                  <a:pt x="683" y="1191"/>
                </a:lnTo>
                <a:lnTo>
                  <a:pt x="683" y="1191"/>
                </a:lnTo>
                <a:lnTo>
                  <a:pt x="677" y="1193"/>
                </a:lnTo>
                <a:lnTo>
                  <a:pt x="666" y="1196"/>
                </a:lnTo>
                <a:lnTo>
                  <a:pt x="654" y="1199"/>
                </a:lnTo>
                <a:lnTo>
                  <a:pt x="645" y="1203"/>
                </a:lnTo>
                <a:lnTo>
                  <a:pt x="645" y="1203"/>
                </a:lnTo>
                <a:lnTo>
                  <a:pt x="642" y="1206"/>
                </a:lnTo>
                <a:lnTo>
                  <a:pt x="641" y="1211"/>
                </a:lnTo>
                <a:lnTo>
                  <a:pt x="641" y="1220"/>
                </a:lnTo>
                <a:lnTo>
                  <a:pt x="642" y="1227"/>
                </a:lnTo>
                <a:lnTo>
                  <a:pt x="644" y="1230"/>
                </a:lnTo>
                <a:lnTo>
                  <a:pt x="644" y="1247"/>
                </a:lnTo>
                <a:lnTo>
                  <a:pt x="644" y="1247"/>
                </a:lnTo>
                <a:lnTo>
                  <a:pt x="617" y="1214"/>
                </a:lnTo>
                <a:lnTo>
                  <a:pt x="617" y="1214"/>
                </a:lnTo>
                <a:lnTo>
                  <a:pt x="615" y="1209"/>
                </a:lnTo>
                <a:lnTo>
                  <a:pt x="615" y="1203"/>
                </a:lnTo>
                <a:lnTo>
                  <a:pt x="618" y="1190"/>
                </a:lnTo>
                <a:lnTo>
                  <a:pt x="624" y="1178"/>
                </a:lnTo>
                <a:lnTo>
                  <a:pt x="629" y="1172"/>
                </a:lnTo>
                <a:lnTo>
                  <a:pt x="629" y="1172"/>
                </a:lnTo>
                <a:lnTo>
                  <a:pt x="638" y="1169"/>
                </a:lnTo>
                <a:lnTo>
                  <a:pt x="650" y="1167"/>
                </a:lnTo>
                <a:lnTo>
                  <a:pt x="666" y="1164"/>
                </a:lnTo>
                <a:lnTo>
                  <a:pt x="666" y="1164"/>
                </a:lnTo>
                <a:lnTo>
                  <a:pt x="675" y="1155"/>
                </a:lnTo>
                <a:lnTo>
                  <a:pt x="683" y="1148"/>
                </a:lnTo>
                <a:lnTo>
                  <a:pt x="686" y="1146"/>
                </a:lnTo>
                <a:lnTo>
                  <a:pt x="686" y="1146"/>
                </a:lnTo>
                <a:lnTo>
                  <a:pt x="708" y="1140"/>
                </a:lnTo>
                <a:lnTo>
                  <a:pt x="729" y="1118"/>
                </a:lnTo>
                <a:lnTo>
                  <a:pt x="729" y="1118"/>
                </a:lnTo>
                <a:lnTo>
                  <a:pt x="735" y="1104"/>
                </a:lnTo>
                <a:lnTo>
                  <a:pt x="738" y="1092"/>
                </a:lnTo>
                <a:lnTo>
                  <a:pt x="741" y="1082"/>
                </a:lnTo>
                <a:lnTo>
                  <a:pt x="741" y="1082"/>
                </a:lnTo>
                <a:lnTo>
                  <a:pt x="741" y="1073"/>
                </a:lnTo>
                <a:lnTo>
                  <a:pt x="741" y="1065"/>
                </a:lnTo>
                <a:lnTo>
                  <a:pt x="738" y="1055"/>
                </a:lnTo>
                <a:lnTo>
                  <a:pt x="738" y="1055"/>
                </a:lnTo>
                <a:lnTo>
                  <a:pt x="737" y="1052"/>
                </a:lnTo>
                <a:lnTo>
                  <a:pt x="732" y="1049"/>
                </a:lnTo>
                <a:lnTo>
                  <a:pt x="723" y="1044"/>
                </a:lnTo>
                <a:lnTo>
                  <a:pt x="708" y="1041"/>
                </a:lnTo>
                <a:lnTo>
                  <a:pt x="708" y="1041"/>
                </a:lnTo>
                <a:lnTo>
                  <a:pt x="701" y="1041"/>
                </a:lnTo>
                <a:lnTo>
                  <a:pt x="693" y="1043"/>
                </a:lnTo>
                <a:lnTo>
                  <a:pt x="687" y="1047"/>
                </a:lnTo>
                <a:lnTo>
                  <a:pt x="681" y="1052"/>
                </a:lnTo>
                <a:lnTo>
                  <a:pt x="672" y="1062"/>
                </a:lnTo>
                <a:lnTo>
                  <a:pt x="665" y="1071"/>
                </a:lnTo>
                <a:lnTo>
                  <a:pt x="665" y="1071"/>
                </a:lnTo>
                <a:lnTo>
                  <a:pt x="654" y="1077"/>
                </a:lnTo>
                <a:lnTo>
                  <a:pt x="636" y="1085"/>
                </a:lnTo>
                <a:lnTo>
                  <a:pt x="609" y="1091"/>
                </a:lnTo>
                <a:lnTo>
                  <a:pt x="594" y="1094"/>
                </a:lnTo>
                <a:lnTo>
                  <a:pt x="578" y="1095"/>
                </a:lnTo>
                <a:lnTo>
                  <a:pt x="578" y="1095"/>
                </a:lnTo>
                <a:lnTo>
                  <a:pt x="552" y="1097"/>
                </a:lnTo>
                <a:lnTo>
                  <a:pt x="540" y="1097"/>
                </a:lnTo>
                <a:lnTo>
                  <a:pt x="539" y="1095"/>
                </a:lnTo>
                <a:lnTo>
                  <a:pt x="539" y="1095"/>
                </a:lnTo>
                <a:lnTo>
                  <a:pt x="539" y="1095"/>
                </a:lnTo>
                <a:lnTo>
                  <a:pt x="512" y="1103"/>
                </a:lnTo>
                <a:lnTo>
                  <a:pt x="491" y="1109"/>
                </a:lnTo>
                <a:lnTo>
                  <a:pt x="480" y="1113"/>
                </a:lnTo>
                <a:lnTo>
                  <a:pt x="480" y="1113"/>
                </a:lnTo>
                <a:lnTo>
                  <a:pt x="479" y="1115"/>
                </a:lnTo>
                <a:lnTo>
                  <a:pt x="476" y="1121"/>
                </a:lnTo>
                <a:lnTo>
                  <a:pt x="471" y="1140"/>
                </a:lnTo>
                <a:lnTo>
                  <a:pt x="471" y="1140"/>
                </a:lnTo>
                <a:lnTo>
                  <a:pt x="461" y="1179"/>
                </a:lnTo>
                <a:lnTo>
                  <a:pt x="461" y="1179"/>
                </a:lnTo>
                <a:lnTo>
                  <a:pt x="458" y="1176"/>
                </a:lnTo>
                <a:lnTo>
                  <a:pt x="450" y="1166"/>
                </a:lnTo>
                <a:lnTo>
                  <a:pt x="443" y="1151"/>
                </a:lnTo>
                <a:lnTo>
                  <a:pt x="438" y="1142"/>
                </a:lnTo>
                <a:lnTo>
                  <a:pt x="437" y="1131"/>
                </a:lnTo>
                <a:lnTo>
                  <a:pt x="437" y="1131"/>
                </a:lnTo>
                <a:lnTo>
                  <a:pt x="435" y="1122"/>
                </a:lnTo>
                <a:lnTo>
                  <a:pt x="435" y="1113"/>
                </a:lnTo>
                <a:lnTo>
                  <a:pt x="437" y="1100"/>
                </a:lnTo>
                <a:lnTo>
                  <a:pt x="440" y="1092"/>
                </a:lnTo>
                <a:lnTo>
                  <a:pt x="440" y="1089"/>
                </a:lnTo>
                <a:lnTo>
                  <a:pt x="440" y="1089"/>
                </a:lnTo>
                <a:lnTo>
                  <a:pt x="444" y="1074"/>
                </a:lnTo>
                <a:lnTo>
                  <a:pt x="446" y="1058"/>
                </a:lnTo>
                <a:lnTo>
                  <a:pt x="447" y="1037"/>
                </a:lnTo>
                <a:lnTo>
                  <a:pt x="447" y="1037"/>
                </a:lnTo>
                <a:lnTo>
                  <a:pt x="449" y="1028"/>
                </a:lnTo>
                <a:lnTo>
                  <a:pt x="450" y="1020"/>
                </a:lnTo>
                <a:lnTo>
                  <a:pt x="452" y="1016"/>
                </a:lnTo>
                <a:lnTo>
                  <a:pt x="455" y="1013"/>
                </a:lnTo>
                <a:lnTo>
                  <a:pt x="461" y="1007"/>
                </a:lnTo>
                <a:lnTo>
                  <a:pt x="464" y="1004"/>
                </a:lnTo>
                <a:lnTo>
                  <a:pt x="467" y="999"/>
                </a:lnTo>
                <a:lnTo>
                  <a:pt x="467" y="999"/>
                </a:lnTo>
                <a:lnTo>
                  <a:pt x="474" y="987"/>
                </a:lnTo>
                <a:lnTo>
                  <a:pt x="482" y="975"/>
                </a:lnTo>
                <a:lnTo>
                  <a:pt x="489" y="963"/>
                </a:lnTo>
                <a:lnTo>
                  <a:pt x="491" y="959"/>
                </a:lnTo>
                <a:lnTo>
                  <a:pt x="492" y="954"/>
                </a:lnTo>
                <a:lnTo>
                  <a:pt x="492" y="954"/>
                </a:lnTo>
                <a:lnTo>
                  <a:pt x="491" y="947"/>
                </a:lnTo>
                <a:lnTo>
                  <a:pt x="485" y="935"/>
                </a:lnTo>
                <a:lnTo>
                  <a:pt x="473" y="918"/>
                </a:lnTo>
                <a:lnTo>
                  <a:pt x="453" y="893"/>
                </a:lnTo>
                <a:lnTo>
                  <a:pt x="453" y="893"/>
                </a:lnTo>
                <a:lnTo>
                  <a:pt x="441" y="879"/>
                </a:lnTo>
                <a:lnTo>
                  <a:pt x="429" y="869"/>
                </a:lnTo>
                <a:lnTo>
                  <a:pt x="417" y="863"/>
                </a:lnTo>
                <a:lnTo>
                  <a:pt x="404" y="858"/>
                </a:lnTo>
                <a:lnTo>
                  <a:pt x="393" y="855"/>
                </a:lnTo>
                <a:lnTo>
                  <a:pt x="383" y="855"/>
                </a:lnTo>
                <a:lnTo>
                  <a:pt x="366" y="857"/>
                </a:lnTo>
                <a:lnTo>
                  <a:pt x="366" y="857"/>
                </a:lnTo>
                <a:close/>
                <a:moveTo>
                  <a:pt x="1020" y="525"/>
                </a:moveTo>
                <a:lnTo>
                  <a:pt x="1020" y="525"/>
                </a:lnTo>
                <a:lnTo>
                  <a:pt x="992" y="533"/>
                </a:lnTo>
                <a:lnTo>
                  <a:pt x="945" y="542"/>
                </a:lnTo>
                <a:lnTo>
                  <a:pt x="945" y="542"/>
                </a:lnTo>
                <a:lnTo>
                  <a:pt x="872" y="557"/>
                </a:lnTo>
                <a:lnTo>
                  <a:pt x="872" y="557"/>
                </a:lnTo>
                <a:lnTo>
                  <a:pt x="767" y="608"/>
                </a:lnTo>
                <a:lnTo>
                  <a:pt x="767" y="608"/>
                </a:lnTo>
                <a:lnTo>
                  <a:pt x="768" y="609"/>
                </a:lnTo>
                <a:lnTo>
                  <a:pt x="771" y="611"/>
                </a:lnTo>
                <a:lnTo>
                  <a:pt x="785" y="618"/>
                </a:lnTo>
                <a:lnTo>
                  <a:pt x="794" y="621"/>
                </a:lnTo>
                <a:lnTo>
                  <a:pt x="804" y="624"/>
                </a:lnTo>
                <a:lnTo>
                  <a:pt x="816" y="626"/>
                </a:lnTo>
                <a:lnTo>
                  <a:pt x="830" y="626"/>
                </a:lnTo>
                <a:lnTo>
                  <a:pt x="914" y="624"/>
                </a:lnTo>
                <a:lnTo>
                  <a:pt x="914" y="624"/>
                </a:lnTo>
                <a:lnTo>
                  <a:pt x="929" y="621"/>
                </a:lnTo>
                <a:lnTo>
                  <a:pt x="947" y="614"/>
                </a:lnTo>
                <a:lnTo>
                  <a:pt x="963" y="606"/>
                </a:lnTo>
                <a:lnTo>
                  <a:pt x="974" y="602"/>
                </a:lnTo>
                <a:lnTo>
                  <a:pt x="974" y="602"/>
                </a:lnTo>
                <a:lnTo>
                  <a:pt x="983" y="587"/>
                </a:lnTo>
                <a:lnTo>
                  <a:pt x="999" y="561"/>
                </a:lnTo>
                <a:lnTo>
                  <a:pt x="1020" y="525"/>
                </a:lnTo>
                <a:lnTo>
                  <a:pt x="1020" y="525"/>
                </a:lnTo>
                <a:close/>
              </a:path>
            </a:pathLst>
          </a:custGeom>
          <a:gradFill flip="none" rotWithShape="1">
            <a:gsLst>
              <a:gs pos="0">
                <a:srgbClr val="FF9933"/>
              </a:gs>
              <a:gs pos="100000">
                <a:srgbClr val="66330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>
              <a:latin typeface="Arial" charset="0"/>
              <a:ea typeface="ＭＳ Ｐゴシック" charset="-128"/>
            </a:endParaRPr>
          </a:p>
        </p:txBody>
      </p:sp>
      <p:sp>
        <p:nvSpPr>
          <p:cNvPr id="7" name="Freeform 16">
            <a:extLst>
              <a:ext uri="{FF2B5EF4-FFF2-40B4-BE49-F238E27FC236}">
                <a16:creationId xmlns:a16="http://schemas.microsoft.com/office/drawing/2014/main" id="{FBC8293B-BD16-40B0-9352-60D2387029F6}"/>
              </a:ext>
            </a:extLst>
          </p:cNvPr>
          <p:cNvSpPr>
            <a:spLocks noEditPoints="1"/>
          </p:cNvSpPr>
          <p:nvPr/>
        </p:nvSpPr>
        <p:spPr bwMode="auto">
          <a:xfrm>
            <a:off x="3638159" y="4475163"/>
            <a:ext cx="2629681" cy="1500320"/>
          </a:xfrm>
          <a:custGeom>
            <a:avLst/>
            <a:gdLst>
              <a:gd name="T0" fmla="*/ 1442 w 1914"/>
              <a:gd name="T1" fmla="*/ 977 h 1092"/>
              <a:gd name="T2" fmla="*/ 1416 w 1914"/>
              <a:gd name="T3" fmla="*/ 960 h 1092"/>
              <a:gd name="T4" fmla="*/ 1337 w 1914"/>
              <a:gd name="T5" fmla="*/ 933 h 1092"/>
              <a:gd name="T6" fmla="*/ 1308 w 1914"/>
              <a:gd name="T7" fmla="*/ 917 h 1092"/>
              <a:gd name="T8" fmla="*/ 1232 w 1914"/>
              <a:gd name="T9" fmla="*/ 941 h 1092"/>
              <a:gd name="T10" fmla="*/ 1181 w 1914"/>
              <a:gd name="T11" fmla="*/ 726 h 1092"/>
              <a:gd name="T12" fmla="*/ 1236 w 1914"/>
              <a:gd name="T13" fmla="*/ 660 h 1092"/>
              <a:gd name="T14" fmla="*/ 1430 w 1914"/>
              <a:gd name="T15" fmla="*/ 524 h 1092"/>
              <a:gd name="T16" fmla="*/ 1506 w 1914"/>
              <a:gd name="T17" fmla="*/ 443 h 1092"/>
              <a:gd name="T18" fmla="*/ 1655 w 1914"/>
              <a:gd name="T19" fmla="*/ 294 h 1092"/>
              <a:gd name="T20" fmla="*/ 1889 w 1914"/>
              <a:gd name="T21" fmla="*/ 161 h 1092"/>
              <a:gd name="T22" fmla="*/ 1911 w 1914"/>
              <a:gd name="T23" fmla="*/ 189 h 1092"/>
              <a:gd name="T24" fmla="*/ 1899 w 1914"/>
              <a:gd name="T25" fmla="*/ 126 h 1092"/>
              <a:gd name="T26" fmla="*/ 1812 w 1914"/>
              <a:gd name="T27" fmla="*/ 44 h 1092"/>
              <a:gd name="T28" fmla="*/ 1679 w 1914"/>
              <a:gd name="T29" fmla="*/ 0 h 1092"/>
              <a:gd name="T30" fmla="*/ 1548 w 1914"/>
              <a:gd name="T31" fmla="*/ 51 h 1092"/>
              <a:gd name="T32" fmla="*/ 1268 w 1914"/>
              <a:gd name="T33" fmla="*/ 87 h 1092"/>
              <a:gd name="T34" fmla="*/ 977 w 1914"/>
              <a:gd name="T35" fmla="*/ 135 h 1092"/>
              <a:gd name="T36" fmla="*/ 591 w 1914"/>
              <a:gd name="T37" fmla="*/ 249 h 1092"/>
              <a:gd name="T38" fmla="*/ 434 w 1914"/>
              <a:gd name="T39" fmla="*/ 314 h 1092"/>
              <a:gd name="T40" fmla="*/ 171 w 1914"/>
              <a:gd name="T41" fmla="*/ 342 h 1092"/>
              <a:gd name="T42" fmla="*/ 15 w 1914"/>
              <a:gd name="T43" fmla="*/ 414 h 1092"/>
              <a:gd name="T44" fmla="*/ 59 w 1914"/>
              <a:gd name="T45" fmla="*/ 423 h 1092"/>
              <a:gd name="T46" fmla="*/ 231 w 1914"/>
              <a:gd name="T47" fmla="*/ 438 h 1092"/>
              <a:gd name="T48" fmla="*/ 267 w 1914"/>
              <a:gd name="T49" fmla="*/ 452 h 1092"/>
              <a:gd name="T50" fmla="*/ 116 w 1914"/>
              <a:gd name="T51" fmla="*/ 528 h 1092"/>
              <a:gd name="T52" fmla="*/ 0 w 1914"/>
              <a:gd name="T53" fmla="*/ 612 h 1092"/>
              <a:gd name="T54" fmla="*/ 134 w 1914"/>
              <a:gd name="T55" fmla="*/ 569 h 1092"/>
              <a:gd name="T56" fmla="*/ 23 w 1914"/>
              <a:gd name="T57" fmla="*/ 633 h 1092"/>
              <a:gd name="T58" fmla="*/ 179 w 1914"/>
              <a:gd name="T59" fmla="*/ 614 h 1092"/>
              <a:gd name="T60" fmla="*/ 287 w 1914"/>
              <a:gd name="T61" fmla="*/ 609 h 1092"/>
              <a:gd name="T62" fmla="*/ 44 w 1914"/>
              <a:gd name="T63" fmla="*/ 713 h 1092"/>
              <a:gd name="T64" fmla="*/ 57 w 1914"/>
              <a:gd name="T65" fmla="*/ 732 h 1092"/>
              <a:gd name="T66" fmla="*/ 287 w 1914"/>
              <a:gd name="T67" fmla="*/ 665 h 1092"/>
              <a:gd name="T68" fmla="*/ 129 w 1914"/>
              <a:gd name="T69" fmla="*/ 753 h 1092"/>
              <a:gd name="T70" fmla="*/ 324 w 1914"/>
              <a:gd name="T71" fmla="*/ 693 h 1092"/>
              <a:gd name="T72" fmla="*/ 279 w 1914"/>
              <a:gd name="T73" fmla="*/ 732 h 1092"/>
              <a:gd name="T74" fmla="*/ 231 w 1914"/>
              <a:gd name="T75" fmla="*/ 777 h 1092"/>
              <a:gd name="T76" fmla="*/ 426 w 1914"/>
              <a:gd name="T77" fmla="*/ 725 h 1092"/>
              <a:gd name="T78" fmla="*/ 413 w 1914"/>
              <a:gd name="T79" fmla="*/ 747 h 1092"/>
              <a:gd name="T80" fmla="*/ 656 w 1914"/>
              <a:gd name="T81" fmla="*/ 728 h 1092"/>
              <a:gd name="T82" fmla="*/ 896 w 1914"/>
              <a:gd name="T83" fmla="*/ 743 h 1092"/>
              <a:gd name="T84" fmla="*/ 1064 w 1914"/>
              <a:gd name="T85" fmla="*/ 825 h 1092"/>
              <a:gd name="T86" fmla="*/ 1076 w 1914"/>
              <a:gd name="T87" fmla="*/ 948 h 1092"/>
              <a:gd name="T88" fmla="*/ 1043 w 1914"/>
              <a:gd name="T89" fmla="*/ 998 h 1092"/>
              <a:gd name="T90" fmla="*/ 1073 w 1914"/>
              <a:gd name="T91" fmla="*/ 1001 h 1092"/>
              <a:gd name="T92" fmla="*/ 1133 w 1914"/>
              <a:gd name="T93" fmla="*/ 1017 h 1092"/>
              <a:gd name="T94" fmla="*/ 1212 w 1914"/>
              <a:gd name="T95" fmla="*/ 1040 h 1092"/>
              <a:gd name="T96" fmla="*/ 1406 w 1914"/>
              <a:gd name="T97" fmla="*/ 1053 h 1092"/>
              <a:gd name="T98" fmla="*/ 1409 w 1914"/>
              <a:gd name="T99" fmla="*/ 1017 h 1092"/>
              <a:gd name="T100" fmla="*/ 1340 w 1914"/>
              <a:gd name="T101" fmla="*/ 989 h 1092"/>
              <a:gd name="T102" fmla="*/ 1346 w 1914"/>
              <a:gd name="T103" fmla="*/ 969 h 1092"/>
              <a:gd name="T104" fmla="*/ 1137 w 1914"/>
              <a:gd name="T105" fmla="*/ 774 h 1092"/>
              <a:gd name="T106" fmla="*/ 1140 w 1914"/>
              <a:gd name="T107" fmla="*/ 962 h 1092"/>
              <a:gd name="T108" fmla="*/ 1133 w 1914"/>
              <a:gd name="T109" fmla="*/ 953 h 1092"/>
              <a:gd name="T110" fmla="*/ 1118 w 1914"/>
              <a:gd name="T111" fmla="*/ 821 h 10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914" h="1092">
                <a:moveTo>
                  <a:pt x="1442" y="977"/>
                </a:moveTo>
                <a:lnTo>
                  <a:pt x="1442" y="977"/>
                </a:lnTo>
                <a:lnTo>
                  <a:pt x="1433" y="968"/>
                </a:lnTo>
                <a:lnTo>
                  <a:pt x="1425" y="962"/>
                </a:lnTo>
                <a:lnTo>
                  <a:pt x="1421" y="960"/>
                </a:lnTo>
                <a:lnTo>
                  <a:pt x="1416" y="960"/>
                </a:lnTo>
                <a:lnTo>
                  <a:pt x="1416" y="960"/>
                </a:lnTo>
                <a:lnTo>
                  <a:pt x="1442" y="977"/>
                </a:lnTo>
                <a:lnTo>
                  <a:pt x="1442" y="977"/>
                </a:lnTo>
                <a:close/>
                <a:moveTo>
                  <a:pt x="1409" y="968"/>
                </a:moveTo>
                <a:lnTo>
                  <a:pt x="1409" y="968"/>
                </a:lnTo>
                <a:lnTo>
                  <a:pt x="1410" y="963"/>
                </a:lnTo>
                <a:lnTo>
                  <a:pt x="1412" y="962"/>
                </a:lnTo>
                <a:lnTo>
                  <a:pt x="1415" y="960"/>
                </a:lnTo>
                <a:lnTo>
                  <a:pt x="1416" y="960"/>
                </a:lnTo>
                <a:lnTo>
                  <a:pt x="1416" y="960"/>
                </a:lnTo>
                <a:lnTo>
                  <a:pt x="1392" y="944"/>
                </a:lnTo>
                <a:lnTo>
                  <a:pt x="1382" y="939"/>
                </a:lnTo>
                <a:lnTo>
                  <a:pt x="1376" y="936"/>
                </a:lnTo>
                <a:lnTo>
                  <a:pt x="1376" y="936"/>
                </a:lnTo>
                <a:lnTo>
                  <a:pt x="1365" y="935"/>
                </a:lnTo>
                <a:lnTo>
                  <a:pt x="1355" y="935"/>
                </a:lnTo>
                <a:lnTo>
                  <a:pt x="1346" y="935"/>
                </a:lnTo>
                <a:lnTo>
                  <a:pt x="1337" y="933"/>
                </a:lnTo>
                <a:lnTo>
                  <a:pt x="1337" y="933"/>
                </a:lnTo>
                <a:lnTo>
                  <a:pt x="1317" y="930"/>
                </a:lnTo>
                <a:lnTo>
                  <a:pt x="1305" y="929"/>
                </a:lnTo>
                <a:lnTo>
                  <a:pt x="1305" y="929"/>
                </a:lnTo>
                <a:lnTo>
                  <a:pt x="1308" y="926"/>
                </a:lnTo>
                <a:lnTo>
                  <a:pt x="1310" y="923"/>
                </a:lnTo>
                <a:lnTo>
                  <a:pt x="1310" y="920"/>
                </a:lnTo>
                <a:lnTo>
                  <a:pt x="1308" y="917"/>
                </a:lnTo>
                <a:lnTo>
                  <a:pt x="1305" y="914"/>
                </a:lnTo>
                <a:lnTo>
                  <a:pt x="1299" y="914"/>
                </a:lnTo>
                <a:lnTo>
                  <a:pt x="1289" y="917"/>
                </a:lnTo>
                <a:lnTo>
                  <a:pt x="1289" y="917"/>
                </a:lnTo>
                <a:lnTo>
                  <a:pt x="1266" y="924"/>
                </a:lnTo>
                <a:lnTo>
                  <a:pt x="1250" y="932"/>
                </a:lnTo>
                <a:lnTo>
                  <a:pt x="1238" y="938"/>
                </a:lnTo>
                <a:lnTo>
                  <a:pt x="1232" y="941"/>
                </a:lnTo>
                <a:lnTo>
                  <a:pt x="1200" y="941"/>
                </a:lnTo>
                <a:lnTo>
                  <a:pt x="1200" y="941"/>
                </a:lnTo>
                <a:lnTo>
                  <a:pt x="1191" y="879"/>
                </a:lnTo>
                <a:lnTo>
                  <a:pt x="1185" y="830"/>
                </a:lnTo>
                <a:lnTo>
                  <a:pt x="1184" y="792"/>
                </a:lnTo>
                <a:lnTo>
                  <a:pt x="1184" y="792"/>
                </a:lnTo>
                <a:lnTo>
                  <a:pt x="1182" y="747"/>
                </a:lnTo>
                <a:lnTo>
                  <a:pt x="1181" y="726"/>
                </a:lnTo>
                <a:lnTo>
                  <a:pt x="1181" y="726"/>
                </a:lnTo>
                <a:lnTo>
                  <a:pt x="1181" y="726"/>
                </a:lnTo>
                <a:lnTo>
                  <a:pt x="1179" y="722"/>
                </a:lnTo>
                <a:lnTo>
                  <a:pt x="1181" y="716"/>
                </a:lnTo>
                <a:lnTo>
                  <a:pt x="1185" y="707"/>
                </a:lnTo>
                <a:lnTo>
                  <a:pt x="1194" y="695"/>
                </a:lnTo>
                <a:lnTo>
                  <a:pt x="1211" y="680"/>
                </a:lnTo>
                <a:lnTo>
                  <a:pt x="1236" y="660"/>
                </a:lnTo>
                <a:lnTo>
                  <a:pt x="1272" y="638"/>
                </a:lnTo>
                <a:lnTo>
                  <a:pt x="1272" y="638"/>
                </a:lnTo>
                <a:lnTo>
                  <a:pt x="1311" y="614"/>
                </a:lnTo>
                <a:lnTo>
                  <a:pt x="1344" y="591"/>
                </a:lnTo>
                <a:lnTo>
                  <a:pt x="1373" y="570"/>
                </a:lnTo>
                <a:lnTo>
                  <a:pt x="1397" y="552"/>
                </a:lnTo>
                <a:lnTo>
                  <a:pt x="1415" y="537"/>
                </a:lnTo>
                <a:lnTo>
                  <a:pt x="1430" y="524"/>
                </a:lnTo>
                <a:lnTo>
                  <a:pt x="1440" y="513"/>
                </a:lnTo>
                <a:lnTo>
                  <a:pt x="1448" y="506"/>
                </a:lnTo>
                <a:lnTo>
                  <a:pt x="1448" y="506"/>
                </a:lnTo>
                <a:lnTo>
                  <a:pt x="1460" y="491"/>
                </a:lnTo>
                <a:lnTo>
                  <a:pt x="1475" y="473"/>
                </a:lnTo>
                <a:lnTo>
                  <a:pt x="1493" y="452"/>
                </a:lnTo>
                <a:lnTo>
                  <a:pt x="1493" y="452"/>
                </a:lnTo>
                <a:lnTo>
                  <a:pt x="1506" y="443"/>
                </a:lnTo>
                <a:lnTo>
                  <a:pt x="1538" y="419"/>
                </a:lnTo>
                <a:lnTo>
                  <a:pt x="1557" y="402"/>
                </a:lnTo>
                <a:lnTo>
                  <a:pt x="1578" y="383"/>
                </a:lnTo>
                <a:lnTo>
                  <a:pt x="1599" y="365"/>
                </a:lnTo>
                <a:lnTo>
                  <a:pt x="1617" y="344"/>
                </a:lnTo>
                <a:lnTo>
                  <a:pt x="1617" y="344"/>
                </a:lnTo>
                <a:lnTo>
                  <a:pt x="1635" y="321"/>
                </a:lnTo>
                <a:lnTo>
                  <a:pt x="1655" y="294"/>
                </a:lnTo>
                <a:lnTo>
                  <a:pt x="1692" y="236"/>
                </a:lnTo>
                <a:lnTo>
                  <a:pt x="1721" y="186"/>
                </a:lnTo>
                <a:lnTo>
                  <a:pt x="1733" y="167"/>
                </a:lnTo>
                <a:lnTo>
                  <a:pt x="1830" y="137"/>
                </a:lnTo>
                <a:lnTo>
                  <a:pt x="1830" y="137"/>
                </a:lnTo>
                <a:lnTo>
                  <a:pt x="1856" y="149"/>
                </a:lnTo>
                <a:lnTo>
                  <a:pt x="1874" y="156"/>
                </a:lnTo>
                <a:lnTo>
                  <a:pt x="1889" y="161"/>
                </a:lnTo>
                <a:lnTo>
                  <a:pt x="1889" y="161"/>
                </a:lnTo>
                <a:lnTo>
                  <a:pt x="1893" y="164"/>
                </a:lnTo>
                <a:lnTo>
                  <a:pt x="1896" y="168"/>
                </a:lnTo>
                <a:lnTo>
                  <a:pt x="1904" y="179"/>
                </a:lnTo>
                <a:lnTo>
                  <a:pt x="1908" y="191"/>
                </a:lnTo>
                <a:lnTo>
                  <a:pt x="1910" y="195"/>
                </a:lnTo>
                <a:lnTo>
                  <a:pt x="1910" y="195"/>
                </a:lnTo>
                <a:lnTo>
                  <a:pt x="1911" y="189"/>
                </a:lnTo>
                <a:lnTo>
                  <a:pt x="1914" y="176"/>
                </a:lnTo>
                <a:lnTo>
                  <a:pt x="1914" y="167"/>
                </a:lnTo>
                <a:lnTo>
                  <a:pt x="1914" y="159"/>
                </a:lnTo>
                <a:lnTo>
                  <a:pt x="1913" y="150"/>
                </a:lnTo>
                <a:lnTo>
                  <a:pt x="1910" y="143"/>
                </a:lnTo>
                <a:lnTo>
                  <a:pt x="1910" y="143"/>
                </a:lnTo>
                <a:lnTo>
                  <a:pt x="1905" y="135"/>
                </a:lnTo>
                <a:lnTo>
                  <a:pt x="1899" y="126"/>
                </a:lnTo>
                <a:lnTo>
                  <a:pt x="1884" y="113"/>
                </a:lnTo>
                <a:lnTo>
                  <a:pt x="1865" y="96"/>
                </a:lnTo>
                <a:lnTo>
                  <a:pt x="1865" y="96"/>
                </a:lnTo>
                <a:lnTo>
                  <a:pt x="1860" y="92"/>
                </a:lnTo>
                <a:lnTo>
                  <a:pt x="1850" y="77"/>
                </a:lnTo>
                <a:lnTo>
                  <a:pt x="1835" y="60"/>
                </a:lnTo>
                <a:lnTo>
                  <a:pt x="1824" y="51"/>
                </a:lnTo>
                <a:lnTo>
                  <a:pt x="1812" y="44"/>
                </a:lnTo>
                <a:lnTo>
                  <a:pt x="1812" y="44"/>
                </a:lnTo>
                <a:lnTo>
                  <a:pt x="1787" y="27"/>
                </a:lnTo>
                <a:lnTo>
                  <a:pt x="1773" y="20"/>
                </a:lnTo>
                <a:lnTo>
                  <a:pt x="1760" y="14"/>
                </a:lnTo>
                <a:lnTo>
                  <a:pt x="1743" y="8"/>
                </a:lnTo>
                <a:lnTo>
                  <a:pt x="1725" y="3"/>
                </a:lnTo>
                <a:lnTo>
                  <a:pt x="1703" y="2"/>
                </a:lnTo>
                <a:lnTo>
                  <a:pt x="1679" y="0"/>
                </a:lnTo>
                <a:lnTo>
                  <a:pt x="1679" y="0"/>
                </a:lnTo>
                <a:lnTo>
                  <a:pt x="1653" y="2"/>
                </a:lnTo>
                <a:lnTo>
                  <a:pt x="1634" y="5"/>
                </a:lnTo>
                <a:lnTo>
                  <a:pt x="1616" y="11"/>
                </a:lnTo>
                <a:lnTo>
                  <a:pt x="1601" y="17"/>
                </a:lnTo>
                <a:lnTo>
                  <a:pt x="1587" y="24"/>
                </a:lnTo>
                <a:lnTo>
                  <a:pt x="1575" y="33"/>
                </a:lnTo>
                <a:lnTo>
                  <a:pt x="1548" y="51"/>
                </a:lnTo>
                <a:lnTo>
                  <a:pt x="1548" y="51"/>
                </a:lnTo>
                <a:lnTo>
                  <a:pt x="1538" y="56"/>
                </a:lnTo>
                <a:lnTo>
                  <a:pt x="1523" y="62"/>
                </a:lnTo>
                <a:lnTo>
                  <a:pt x="1503" y="65"/>
                </a:lnTo>
                <a:lnTo>
                  <a:pt x="1482" y="69"/>
                </a:lnTo>
                <a:lnTo>
                  <a:pt x="1434" y="74"/>
                </a:lnTo>
                <a:lnTo>
                  <a:pt x="1380" y="78"/>
                </a:lnTo>
                <a:lnTo>
                  <a:pt x="1268" y="87"/>
                </a:lnTo>
                <a:lnTo>
                  <a:pt x="1218" y="93"/>
                </a:lnTo>
                <a:lnTo>
                  <a:pt x="1196" y="98"/>
                </a:lnTo>
                <a:lnTo>
                  <a:pt x="1176" y="101"/>
                </a:lnTo>
                <a:lnTo>
                  <a:pt x="1176" y="101"/>
                </a:lnTo>
                <a:lnTo>
                  <a:pt x="1139" y="110"/>
                </a:lnTo>
                <a:lnTo>
                  <a:pt x="1100" y="116"/>
                </a:lnTo>
                <a:lnTo>
                  <a:pt x="1019" y="128"/>
                </a:lnTo>
                <a:lnTo>
                  <a:pt x="977" y="135"/>
                </a:lnTo>
                <a:lnTo>
                  <a:pt x="932" y="146"/>
                </a:lnTo>
                <a:lnTo>
                  <a:pt x="887" y="158"/>
                </a:lnTo>
                <a:lnTo>
                  <a:pt x="837" y="173"/>
                </a:lnTo>
                <a:lnTo>
                  <a:pt x="837" y="173"/>
                </a:lnTo>
                <a:lnTo>
                  <a:pt x="789" y="191"/>
                </a:lnTo>
                <a:lnTo>
                  <a:pt x="741" y="206"/>
                </a:lnTo>
                <a:lnTo>
                  <a:pt x="657" y="231"/>
                </a:lnTo>
                <a:lnTo>
                  <a:pt x="591" y="249"/>
                </a:lnTo>
                <a:lnTo>
                  <a:pt x="569" y="257"/>
                </a:lnTo>
                <a:lnTo>
                  <a:pt x="555" y="263"/>
                </a:lnTo>
                <a:lnTo>
                  <a:pt x="555" y="263"/>
                </a:lnTo>
                <a:lnTo>
                  <a:pt x="531" y="276"/>
                </a:lnTo>
                <a:lnTo>
                  <a:pt x="500" y="291"/>
                </a:lnTo>
                <a:lnTo>
                  <a:pt x="480" y="299"/>
                </a:lnTo>
                <a:lnTo>
                  <a:pt x="459" y="308"/>
                </a:lnTo>
                <a:lnTo>
                  <a:pt x="434" y="314"/>
                </a:lnTo>
                <a:lnTo>
                  <a:pt x="407" y="320"/>
                </a:lnTo>
                <a:lnTo>
                  <a:pt x="407" y="320"/>
                </a:lnTo>
                <a:lnTo>
                  <a:pt x="375" y="324"/>
                </a:lnTo>
                <a:lnTo>
                  <a:pt x="344" y="327"/>
                </a:lnTo>
                <a:lnTo>
                  <a:pt x="278" y="330"/>
                </a:lnTo>
                <a:lnTo>
                  <a:pt x="243" y="333"/>
                </a:lnTo>
                <a:lnTo>
                  <a:pt x="207" y="336"/>
                </a:lnTo>
                <a:lnTo>
                  <a:pt x="171" y="342"/>
                </a:lnTo>
                <a:lnTo>
                  <a:pt x="135" y="351"/>
                </a:lnTo>
                <a:lnTo>
                  <a:pt x="135" y="351"/>
                </a:lnTo>
                <a:lnTo>
                  <a:pt x="101" y="363"/>
                </a:lnTo>
                <a:lnTo>
                  <a:pt x="69" y="377"/>
                </a:lnTo>
                <a:lnTo>
                  <a:pt x="45" y="390"/>
                </a:lnTo>
                <a:lnTo>
                  <a:pt x="26" y="404"/>
                </a:lnTo>
                <a:lnTo>
                  <a:pt x="20" y="408"/>
                </a:lnTo>
                <a:lnTo>
                  <a:pt x="15" y="414"/>
                </a:lnTo>
                <a:lnTo>
                  <a:pt x="12" y="419"/>
                </a:lnTo>
                <a:lnTo>
                  <a:pt x="12" y="422"/>
                </a:lnTo>
                <a:lnTo>
                  <a:pt x="14" y="425"/>
                </a:lnTo>
                <a:lnTo>
                  <a:pt x="18" y="426"/>
                </a:lnTo>
                <a:lnTo>
                  <a:pt x="24" y="428"/>
                </a:lnTo>
                <a:lnTo>
                  <a:pt x="35" y="426"/>
                </a:lnTo>
                <a:lnTo>
                  <a:pt x="35" y="426"/>
                </a:lnTo>
                <a:lnTo>
                  <a:pt x="59" y="423"/>
                </a:lnTo>
                <a:lnTo>
                  <a:pt x="87" y="422"/>
                </a:lnTo>
                <a:lnTo>
                  <a:pt x="119" y="423"/>
                </a:lnTo>
                <a:lnTo>
                  <a:pt x="150" y="425"/>
                </a:lnTo>
                <a:lnTo>
                  <a:pt x="180" y="428"/>
                </a:lnTo>
                <a:lnTo>
                  <a:pt x="204" y="431"/>
                </a:lnTo>
                <a:lnTo>
                  <a:pt x="222" y="434"/>
                </a:lnTo>
                <a:lnTo>
                  <a:pt x="228" y="437"/>
                </a:lnTo>
                <a:lnTo>
                  <a:pt x="231" y="438"/>
                </a:lnTo>
                <a:lnTo>
                  <a:pt x="231" y="438"/>
                </a:lnTo>
                <a:lnTo>
                  <a:pt x="236" y="441"/>
                </a:lnTo>
                <a:lnTo>
                  <a:pt x="243" y="443"/>
                </a:lnTo>
                <a:lnTo>
                  <a:pt x="257" y="443"/>
                </a:lnTo>
                <a:lnTo>
                  <a:pt x="263" y="444"/>
                </a:lnTo>
                <a:lnTo>
                  <a:pt x="267" y="447"/>
                </a:lnTo>
                <a:lnTo>
                  <a:pt x="267" y="450"/>
                </a:lnTo>
                <a:lnTo>
                  <a:pt x="267" y="452"/>
                </a:lnTo>
                <a:lnTo>
                  <a:pt x="263" y="459"/>
                </a:lnTo>
                <a:lnTo>
                  <a:pt x="263" y="459"/>
                </a:lnTo>
                <a:lnTo>
                  <a:pt x="257" y="464"/>
                </a:lnTo>
                <a:lnTo>
                  <a:pt x="251" y="470"/>
                </a:lnTo>
                <a:lnTo>
                  <a:pt x="230" y="480"/>
                </a:lnTo>
                <a:lnTo>
                  <a:pt x="204" y="492"/>
                </a:lnTo>
                <a:lnTo>
                  <a:pt x="176" y="504"/>
                </a:lnTo>
                <a:lnTo>
                  <a:pt x="116" y="528"/>
                </a:lnTo>
                <a:lnTo>
                  <a:pt x="90" y="540"/>
                </a:lnTo>
                <a:lnTo>
                  <a:pt x="71" y="551"/>
                </a:lnTo>
                <a:lnTo>
                  <a:pt x="71" y="551"/>
                </a:lnTo>
                <a:lnTo>
                  <a:pt x="38" y="575"/>
                </a:lnTo>
                <a:lnTo>
                  <a:pt x="12" y="597"/>
                </a:lnTo>
                <a:lnTo>
                  <a:pt x="5" y="606"/>
                </a:lnTo>
                <a:lnTo>
                  <a:pt x="0" y="611"/>
                </a:lnTo>
                <a:lnTo>
                  <a:pt x="0" y="612"/>
                </a:lnTo>
                <a:lnTo>
                  <a:pt x="2" y="612"/>
                </a:lnTo>
                <a:lnTo>
                  <a:pt x="11" y="609"/>
                </a:lnTo>
                <a:lnTo>
                  <a:pt x="11" y="609"/>
                </a:lnTo>
                <a:lnTo>
                  <a:pt x="24" y="602"/>
                </a:lnTo>
                <a:lnTo>
                  <a:pt x="44" y="594"/>
                </a:lnTo>
                <a:lnTo>
                  <a:pt x="87" y="581"/>
                </a:lnTo>
                <a:lnTo>
                  <a:pt x="123" y="570"/>
                </a:lnTo>
                <a:lnTo>
                  <a:pt x="134" y="569"/>
                </a:lnTo>
                <a:lnTo>
                  <a:pt x="135" y="569"/>
                </a:lnTo>
                <a:lnTo>
                  <a:pt x="135" y="570"/>
                </a:lnTo>
                <a:lnTo>
                  <a:pt x="135" y="570"/>
                </a:lnTo>
                <a:lnTo>
                  <a:pt x="110" y="584"/>
                </a:lnTo>
                <a:lnTo>
                  <a:pt x="65" y="606"/>
                </a:lnTo>
                <a:lnTo>
                  <a:pt x="44" y="618"/>
                </a:lnTo>
                <a:lnTo>
                  <a:pt x="29" y="629"/>
                </a:lnTo>
                <a:lnTo>
                  <a:pt x="23" y="633"/>
                </a:lnTo>
                <a:lnTo>
                  <a:pt x="21" y="636"/>
                </a:lnTo>
                <a:lnTo>
                  <a:pt x="21" y="639"/>
                </a:lnTo>
                <a:lnTo>
                  <a:pt x="24" y="641"/>
                </a:lnTo>
                <a:lnTo>
                  <a:pt x="24" y="641"/>
                </a:lnTo>
                <a:lnTo>
                  <a:pt x="33" y="639"/>
                </a:lnTo>
                <a:lnTo>
                  <a:pt x="45" y="638"/>
                </a:lnTo>
                <a:lnTo>
                  <a:pt x="83" y="632"/>
                </a:lnTo>
                <a:lnTo>
                  <a:pt x="179" y="614"/>
                </a:lnTo>
                <a:lnTo>
                  <a:pt x="225" y="606"/>
                </a:lnTo>
                <a:lnTo>
                  <a:pt x="263" y="600"/>
                </a:lnTo>
                <a:lnTo>
                  <a:pt x="276" y="600"/>
                </a:lnTo>
                <a:lnTo>
                  <a:pt x="285" y="602"/>
                </a:lnTo>
                <a:lnTo>
                  <a:pt x="288" y="602"/>
                </a:lnTo>
                <a:lnTo>
                  <a:pt x="290" y="603"/>
                </a:lnTo>
                <a:lnTo>
                  <a:pt x="288" y="606"/>
                </a:lnTo>
                <a:lnTo>
                  <a:pt x="287" y="609"/>
                </a:lnTo>
                <a:lnTo>
                  <a:pt x="287" y="609"/>
                </a:lnTo>
                <a:lnTo>
                  <a:pt x="278" y="615"/>
                </a:lnTo>
                <a:lnTo>
                  <a:pt x="264" y="623"/>
                </a:lnTo>
                <a:lnTo>
                  <a:pt x="228" y="638"/>
                </a:lnTo>
                <a:lnTo>
                  <a:pt x="137" y="674"/>
                </a:lnTo>
                <a:lnTo>
                  <a:pt x="92" y="690"/>
                </a:lnTo>
                <a:lnTo>
                  <a:pt x="57" y="707"/>
                </a:lnTo>
                <a:lnTo>
                  <a:pt x="44" y="713"/>
                </a:lnTo>
                <a:lnTo>
                  <a:pt x="36" y="720"/>
                </a:lnTo>
                <a:lnTo>
                  <a:pt x="35" y="722"/>
                </a:lnTo>
                <a:lnTo>
                  <a:pt x="33" y="725"/>
                </a:lnTo>
                <a:lnTo>
                  <a:pt x="35" y="728"/>
                </a:lnTo>
                <a:lnTo>
                  <a:pt x="36" y="729"/>
                </a:lnTo>
                <a:lnTo>
                  <a:pt x="36" y="729"/>
                </a:lnTo>
                <a:lnTo>
                  <a:pt x="45" y="732"/>
                </a:lnTo>
                <a:lnTo>
                  <a:pt x="57" y="732"/>
                </a:lnTo>
                <a:lnTo>
                  <a:pt x="72" y="731"/>
                </a:lnTo>
                <a:lnTo>
                  <a:pt x="90" y="728"/>
                </a:lnTo>
                <a:lnTo>
                  <a:pt x="131" y="717"/>
                </a:lnTo>
                <a:lnTo>
                  <a:pt x="174" y="704"/>
                </a:lnTo>
                <a:lnTo>
                  <a:pt x="216" y="690"/>
                </a:lnTo>
                <a:lnTo>
                  <a:pt x="252" y="677"/>
                </a:lnTo>
                <a:lnTo>
                  <a:pt x="287" y="665"/>
                </a:lnTo>
                <a:lnTo>
                  <a:pt x="287" y="665"/>
                </a:lnTo>
                <a:lnTo>
                  <a:pt x="255" y="678"/>
                </a:lnTo>
                <a:lnTo>
                  <a:pt x="192" y="710"/>
                </a:lnTo>
                <a:lnTo>
                  <a:pt x="162" y="726"/>
                </a:lnTo>
                <a:lnTo>
                  <a:pt x="138" y="740"/>
                </a:lnTo>
                <a:lnTo>
                  <a:pt x="131" y="746"/>
                </a:lnTo>
                <a:lnTo>
                  <a:pt x="128" y="750"/>
                </a:lnTo>
                <a:lnTo>
                  <a:pt x="128" y="752"/>
                </a:lnTo>
                <a:lnTo>
                  <a:pt x="129" y="753"/>
                </a:lnTo>
                <a:lnTo>
                  <a:pt x="135" y="753"/>
                </a:lnTo>
                <a:lnTo>
                  <a:pt x="135" y="753"/>
                </a:lnTo>
                <a:lnTo>
                  <a:pt x="146" y="752"/>
                </a:lnTo>
                <a:lnTo>
                  <a:pt x="158" y="749"/>
                </a:lnTo>
                <a:lnTo>
                  <a:pt x="189" y="741"/>
                </a:lnTo>
                <a:lnTo>
                  <a:pt x="224" y="729"/>
                </a:lnTo>
                <a:lnTo>
                  <a:pt x="261" y="717"/>
                </a:lnTo>
                <a:lnTo>
                  <a:pt x="324" y="693"/>
                </a:lnTo>
                <a:lnTo>
                  <a:pt x="345" y="687"/>
                </a:lnTo>
                <a:lnTo>
                  <a:pt x="351" y="686"/>
                </a:lnTo>
                <a:lnTo>
                  <a:pt x="353" y="686"/>
                </a:lnTo>
                <a:lnTo>
                  <a:pt x="353" y="686"/>
                </a:lnTo>
                <a:lnTo>
                  <a:pt x="351" y="687"/>
                </a:lnTo>
                <a:lnTo>
                  <a:pt x="347" y="690"/>
                </a:lnTo>
                <a:lnTo>
                  <a:pt x="330" y="702"/>
                </a:lnTo>
                <a:lnTo>
                  <a:pt x="279" y="732"/>
                </a:lnTo>
                <a:lnTo>
                  <a:pt x="254" y="749"/>
                </a:lnTo>
                <a:lnTo>
                  <a:pt x="233" y="762"/>
                </a:lnTo>
                <a:lnTo>
                  <a:pt x="227" y="768"/>
                </a:lnTo>
                <a:lnTo>
                  <a:pt x="222" y="773"/>
                </a:lnTo>
                <a:lnTo>
                  <a:pt x="221" y="776"/>
                </a:lnTo>
                <a:lnTo>
                  <a:pt x="224" y="777"/>
                </a:lnTo>
                <a:lnTo>
                  <a:pt x="224" y="777"/>
                </a:lnTo>
                <a:lnTo>
                  <a:pt x="231" y="777"/>
                </a:lnTo>
                <a:lnTo>
                  <a:pt x="243" y="774"/>
                </a:lnTo>
                <a:lnTo>
                  <a:pt x="278" y="764"/>
                </a:lnTo>
                <a:lnTo>
                  <a:pt x="323" y="750"/>
                </a:lnTo>
                <a:lnTo>
                  <a:pt x="371" y="735"/>
                </a:lnTo>
                <a:lnTo>
                  <a:pt x="477" y="698"/>
                </a:lnTo>
                <a:lnTo>
                  <a:pt x="477" y="698"/>
                </a:lnTo>
                <a:lnTo>
                  <a:pt x="453" y="710"/>
                </a:lnTo>
                <a:lnTo>
                  <a:pt x="426" y="725"/>
                </a:lnTo>
                <a:lnTo>
                  <a:pt x="414" y="732"/>
                </a:lnTo>
                <a:lnTo>
                  <a:pt x="405" y="740"/>
                </a:lnTo>
                <a:lnTo>
                  <a:pt x="401" y="746"/>
                </a:lnTo>
                <a:lnTo>
                  <a:pt x="401" y="747"/>
                </a:lnTo>
                <a:lnTo>
                  <a:pt x="401" y="749"/>
                </a:lnTo>
                <a:lnTo>
                  <a:pt x="401" y="749"/>
                </a:lnTo>
                <a:lnTo>
                  <a:pt x="405" y="749"/>
                </a:lnTo>
                <a:lnTo>
                  <a:pt x="413" y="747"/>
                </a:lnTo>
                <a:lnTo>
                  <a:pt x="435" y="744"/>
                </a:lnTo>
                <a:lnTo>
                  <a:pt x="501" y="728"/>
                </a:lnTo>
                <a:lnTo>
                  <a:pt x="596" y="705"/>
                </a:lnTo>
                <a:lnTo>
                  <a:pt x="596" y="705"/>
                </a:lnTo>
                <a:lnTo>
                  <a:pt x="605" y="710"/>
                </a:lnTo>
                <a:lnTo>
                  <a:pt x="617" y="714"/>
                </a:lnTo>
                <a:lnTo>
                  <a:pt x="633" y="720"/>
                </a:lnTo>
                <a:lnTo>
                  <a:pt x="656" y="728"/>
                </a:lnTo>
                <a:lnTo>
                  <a:pt x="683" y="734"/>
                </a:lnTo>
                <a:lnTo>
                  <a:pt x="716" y="741"/>
                </a:lnTo>
                <a:lnTo>
                  <a:pt x="753" y="746"/>
                </a:lnTo>
                <a:lnTo>
                  <a:pt x="753" y="746"/>
                </a:lnTo>
                <a:lnTo>
                  <a:pt x="776" y="747"/>
                </a:lnTo>
                <a:lnTo>
                  <a:pt x="798" y="749"/>
                </a:lnTo>
                <a:lnTo>
                  <a:pt x="846" y="747"/>
                </a:lnTo>
                <a:lnTo>
                  <a:pt x="896" y="743"/>
                </a:lnTo>
                <a:lnTo>
                  <a:pt x="942" y="737"/>
                </a:lnTo>
                <a:lnTo>
                  <a:pt x="984" y="731"/>
                </a:lnTo>
                <a:lnTo>
                  <a:pt x="1019" y="725"/>
                </a:lnTo>
                <a:lnTo>
                  <a:pt x="1049" y="719"/>
                </a:lnTo>
                <a:lnTo>
                  <a:pt x="1034" y="809"/>
                </a:lnTo>
                <a:lnTo>
                  <a:pt x="1064" y="797"/>
                </a:lnTo>
                <a:lnTo>
                  <a:pt x="1064" y="825"/>
                </a:lnTo>
                <a:lnTo>
                  <a:pt x="1064" y="825"/>
                </a:lnTo>
                <a:lnTo>
                  <a:pt x="1076" y="833"/>
                </a:lnTo>
                <a:lnTo>
                  <a:pt x="1083" y="839"/>
                </a:lnTo>
                <a:lnTo>
                  <a:pt x="1086" y="843"/>
                </a:lnTo>
                <a:lnTo>
                  <a:pt x="1088" y="846"/>
                </a:lnTo>
                <a:lnTo>
                  <a:pt x="1088" y="846"/>
                </a:lnTo>
                <a:lnTo>
                  <a:pt x="1082" y="945"/>
                </a:lnTo>
                <a:lnTo>
                  <a:pt x="1082" y="945"/>
                </a:lnTo>
                <a:lnTo>
                  <a:pt x="1076" y="948"/>
                </a:lnTo>
                <a:lnTo>
                  <a:pt x="1061" y="956"/>
                </a:lnTo>
                <a:lnTo>
                  <a:pt x="1053" y="960"/>
                </a:lnTo>
                <a:lnTo>
                  <a:pt x="1047" y="966"/>
                </a:lnTo>
                <a:lnTo>
                  <a:pt x="1043" y="974"/>
                </a:lnTo>
                <a:lnTo>
                  <a:pt x="1041" y="978"/>
                </a:lnTo>
                <a:lnTo>
                  <a:pt x="1041" y="981"/>
                </a:lnTo>
                <a:lnTo>
                  <a:pt x="1041" y="981"/>
                </a:lnTo>
                <a:lnTo>
                  <a:pt x="1043" y="998"/>
                </a:lnTo>
                <a:lnTo>
                  <a:pt x="1043" y="1014"/>
                </a:lnTo>
                <a:lnTo>
                  <a:pt x="1041" y="1029"/>
                </a:lnTo>
                <a:lnTo>
                  <a:pt x="1041" y="1029"/>
                </a:lnTo>
                <a:lnTo>
                  <a:pt x="1053" y="1016"/>
                </a:lnTo>
                <a:lnTo>
                  <a:pt x="1064" y="1005"/>
                </a:lnTo>
                <a:lnTo>
                  <a:pt x="1068" y="1002"/>
                </a:lnTo>
                <a:lnTo>
                  <a:pt x="1073" y="1001"/>
                </a:lnTo>
                <a:lnTo>
                  <a:pt x="1073" y="1001"/>
                </a:lnTo>
                <a:lnTo>
                  <a:pt x="1082" y="1002"/>
                </a:lnTo>
                <a:lnTo>
                  <a:pt x="1091" y="1005"/>
                </a:lnTo>
                <a:lnTo>
                  <a:pt x="1101" y="1010"/>
                </a:lnTo>
                <a:lnTo>
                  <a:pt x="1101" y="1010"/>
                </a:lnTo>
                <a:lnTo>
                  <a:pt x="1106" y="1010"/>
                </a:lnTo>
                <a:lnTo>
                  <a:pt x="1116" y="1011"/>
                </a:lnTo>
                <a:lnTo>
                  <a:pt x="1124" y="1014"/>
                </a:lnTo>
                <a:lnTo>
                  <a:pt x="1133" y="1017"/>
                </a:lnTo>
                <a:lnTo>
                  <a:pt x="1145" y="1023"/>
                </a:lnTo>
                <a:lnTo>
                  <a:pt x="1157" y="1032"/>
                </a:lnTo>
                <a:lnTo>
                  <a:pt x="1157" y="1032"/>
                </a:lnTo>
                <a:lnTo>
                  <a:pt x="1179" y="1049"/>
                </a:lnTo>
                <a:lnTo>
                  <a:pt x="1194" y="1061"/>
                </a:lnTo>
                <a:lnTo>
                  <a:pt x="1205" y="1071"/>
                </a:lnTo>
                <a:lnTo>
                  <a:pt x="1212" y="1092"/>
                </a:lnTo>
                <a:lnTo>
                  <a:pt x="1212" y="1040"/>
                </a:lnTo>
                <a:lnTo>
                  <a:pt x="1212" y="1040"/>
                </a:lnTo>
                <a:lnTo>
                  <a:pt x="1283" y="1035"/>
                </a:lnTo>
                <a:lnTo>
                  <a:pt x="1361" y="1029"/>
                </a:lnTo>
                <a:lnTo>
                  <a:pt x="1361" y="1029"/>
                </a:lnTo>
                <a:lnTo>
                  <a:pt x="1365" y="1031"/>
                </a:lnTo>
                <a:lnTo>
                  <a:pt x="1371" y="1034"/>
                </a:lnTo>
                <a:lnTo>
                  <a:pt x="1388" y="1041"/>
                </a:lnTo>
                <a:lnTo>
                  <a:pt x="1406" y="1053"/>
                </a:lnTo>
                <a:lnTo>
                  <a:pt x="1406" y="1053"/>
                </a:lnTo>
                <a:lnTo>
                  <a:pt x="1409" y="1052"/>
                </a:lnTo>
                <a:lnTo>
                  <a:pt x="1412" y="1050"/>
                </a:lnTo>
                <a:lnTo>
                  <a:pt x="1415" y="1047"/>
                </a:lnTo>
                <a:lnTo>
                  <a:pt x="1416" y="1041"/>
                </a:lnTo>
                <a:lnTo>
                  <a:pt x="1416" y="1035"/>
                </a:lnTo>
                <a:lnTo>
                  <a:pt x="1415" y="1028"/>
                </a:lnTo>
                <a:lnTo>
                  <a:pt x="1409" y="1017"/>
                </a:lnTo>
                <a:lnTo>
                  <a:pt x="1409" y="1017"/>
                </a:lnTo>
                <a:lnTo>
                  <a:pt x="1404" y="1013"/>
                </a:lnTo>
                <a:lnTo>
                  <a:pt x="1400" y="1008"/>
                </a:lnTo>
                <a:lnTo>
                  <a:pt x="1389" y="1001"/>
                </a:lnTo>
                <a:lnTo>
                  <a:pt x="1377" y="996"/>
                </a:lnTo>
                <a:lnTo>
                  <a:pt x="1364" y="992"/>
                </a:lnTo>
                <a:lnTo>
                  <a:pt x="1352" y="990"/>
                </a:lnTo>
                <a:lnTo>
                  <a:pt x="1340" y="989"/>
                </a:lnTo>
                <a:lnTo>
                  <a:pt x="1325" y="989"/>
                </a:lnTo>
                <a:lnTo>
                  <a:pt x="1325" y="989"/>
                </a:lnTo>
                <a:lnTo>
                  <a:pt x="1304" y="987"/>
                </a:lnTo>
                <a:lnTo>
                  <a:pt x="1292" y="986"/>
                </a:lnTo>
                <a:lnTo>
                  <a:pt x="1286" y="956"/>
                </a:lnTo>
                <a:lnTo>
                  <a:pt x="1286" y="956"/>
                </a:lnTo>
                <a:lnTo>
                  <a:pt x="1305" y="960"/>
                </a:lnTo>
                <a:lnTo>
                  <a:pt x="1346" y="969"/>
                </a:lnTo>
                <a:lnTo>
                  <a:pt x="1368" y="972"/>
                </a:lnTo>
                <a:lnTo>
                  <a:pt x="1388" y="974"/>
                </a:lnTo>
                <a:lnTo>
                  <a:pt x="1395" y="974"/>
                </a:lnTo>
                <a:lnTo>
                  <a:pt x="1403" y="972"/>
                </a:lnTo>
                <a:lnTo>
                  <a:pt x="1407" y="971"/>
                </a:lnTo>
                <a:lnTo>
                  <a:pt x="1409" y="968"/>
                </a:lnTo>
                <a:lnTo>
                  <a:pt x="1409" y="968"/>
                </a:lnTo>
                <a:close/>
                <a:moveTo>
                  <a:pt x="1137" y="774"/>
                </a:moveTo>
                <a:lnTo>
                  <a:pt x="1140" y="834"/>
                </a:lnTo>
                <a:lnTo>
                  <a:pt x="1145" y="893"/>
                </a:lnTo>
                <a:lnTo>
                  <a:pt x="1160" y="981"/>
                </a:lnTo>
                <a:lnTo>
                  <a:pt x="1160" y="981"/>
                </a:lnTo>
                <a:lnTo>
                  <a:pt x="1151" y="972"/>
                </a:lnTo>
                <a:lnTo>
                  <a:pt x="1145" y="966"/>
                </a:lnTo>
                <a:lnTo>
                  <a:pt x="1140" y="962"/>
                </a:lnTo>
                <a:lnTo>
                  <a:pt x="1140" y="962"/>
                </a:lnTo>
                <a:lnTo>
                  <a:pt x="1140" y="959"/>
                </a:lnTo>
                <a:lnTo>
                  <a:pt x="1140" y="953"/>
                </a:lnTo>
                <a:lnTo>
                  <a:pt x="1140" y="950"/>
                </a:lnTo>
                <a:lnTo>
                  <a:pt x="1140" y="948"/>
                </a:lnTo>
                <a:lnTo>
                  <a:pt x="1137" y="948"/>
                </a:lnTo>
                <a:lnTo>
                  <a:pt x="1134" y="951"/>
                </a:lnTo>
                <a:lnTo>
                  <a:pt x="1134" y="951"/>
                </a:lnTo>
                <a:lnTo>
                  <a:pt x="1133" y="953"/>
                </a:lnTo>
                <a:lnTo>
                  <a:pt x="1131" y="953"/>
                </a:lnTo>
                <a:lnTo>
                  <a:pt x="1128" y="948"/>
                </a:lnTo>
                <a:lnTo>
                  <a:pt x="1125" y="941"/>
                </a:lnTo>
                <a:lnTo>
                  <a:pt x="1124" y="932"/>
                </a:lnTo>
                <a:lnTo>
                  <a:pt x="1122" y="912"/>
                </a:lnTo>
                <a:lnTo>
                  <a:pt x="1121" y="900"/>
                </a:lnTo>
                <a:lnTo>
                  <a:pt x="1121" y="900"/>
                </a:lnTo>
                <a:lnTo>
                  <a:pt x="1118" y="821"/>
                </a:lnTo>
                <a:lnTo>
                  <a:pt x="1128" y="798"/>
                </a:lnTo>
                <a:lnTo>
                  <a:pt x="1137" y="774"/>
                </a:lnTo>
                <a:close/>
              </a:path>
            </a:pathLst>
          </a:custGeom>
          <a:gradFill flip="none" rotWithShape="1">
            <a:gsLst>
              <a:gs pos="0">
                <a:srgbClr val="FF9933"/>
              </a:gs>
              <a:gs pos="100000">
                <a:srgbClr val="66330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>
              <a:latin typeface="Arial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283884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pptxa80_コンドル、タカのシルエット</dc:title>
  <dc:subject>pptxa80_コンドル、タカのシルエット</dc:subject>
  <dc:creator>でじけろお</dc:creator>
  <cp:revision>1</cp:revision>
  <dcterms:created xsi:type="dcterms:W3CDTF">2018-05-20T00:31:01Z</dcterms:created>
  <dcterms:modified xsi:type="dcterms:W3CDTF">2019-07-08T14:39:32Z</dcterms:modified>
  <cp:version>1</cp:version>
</cp:coreProperties>
</file>